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02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777DC-6062-498B-80B6-0868EC77B6E0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1A324-EEE2-4E8A-9E33-A0703CC63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37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A324-EEE2-4E8A-9E33-A0703CC6371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73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A427-2A34-46C6-A488-C9DFF9B10FB3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7750-0E21-45AC-810C-2007D74E3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9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A427-2A34-46C6-A488-C9DFF9B10FB3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7750-0E21-45AC-810C-2007D74E3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3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A427-2A34-46C6-A488-C9DFF9B10FB3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7750-0E21-45AC-810C-2007D74E3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9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A427-2A34-46C6-A488-C9DFF9B10FB3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7750-0E21-45AC-810C-2007D74E3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4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A427-2A34-46C6-A488-C9DFF9B10FB3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7750-0E21-45AC-810C-2007D74E3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99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A427-2A34-46C6-A488-C9DFF9B10FB3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7750-0E21-45AC-810C-2007D74E3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15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A427-2A34-46C6-A488-C9DFF9B10FB3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7750-0E21-45AC-810C-2007D74E3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67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A427-2A34-46C6-A488-C9DFF9B10FB3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7750-0E21-45AC-810C-2007D74E3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2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A427-2A34-46C6-A488-C9DFF9B10FB3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7750-0E21-45AC-810C-2007D74E3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A427-2A34-46C6-A488-C9DFF9B10FB3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7750-0E21-45AC-810C-2007D74E3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1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A427-2A34-46C6-A488-C9DFF9B10FB3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87750-0E21-45AC-810C-2007D74E3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08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A427-2A34-46C6-A488-C9DFF9B10FB3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87750-0E21-45AC-810C-2007D74E3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1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quizlet.com/_1sxem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mindmup.com/map/0ByF7rwEv3G-qcVR3UzlxaENnTz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" TargetMode="External"/><Relationship Id="rId2" Type="http://schemas.openxmlformats.org/officeDocument/2006/relationships/hyperlink" Target="http://speakspeak.com/english-grammar-exercises/elementary/present-simp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assmarker.com/" TargetMode="External"/><Relationship Id="rId5" Type="http://schemas.openxmlformats.org/officeDocument/2006/relationships/hyperlink" Target="http://lanaelf16.wix.com/ssa-esl-teacher" TargetMode="External"/><Relationship Id="rId4" Type="http://schemas.openxmlformats.org/officeDocument/2006/relationships/hyperlink" Target="http://learningapp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Использование ИКТ-технологии в обучении английскому языку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Салова Светлана Александровна</a:t>
            </a:r>
          </a:p>
          <a:p>
            <a:pPr algn="r"/>
            <a:r>
              <a:rPr lang="ru-RU" dirty="0" smtClean="0"/>
              <a:t>преподаватель первой квалификационной категории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7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Ввод новой лексики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Quizlet.com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657703" cy="430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268" y="1412776"/>
            <a:ext cx="7945734" cy="446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02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Утвердительное предложение</a:t>
            </a:r>
          </a:p>
          <a:p>
            <a:r>
              <a:rPr lang="en-US" dirty="0" smtClean="0"/>
              <a:t>I like listening to music.</a:t>
            </a:r>
          </a:p>
          <a:p>
            <a:r>
              <a:rPr lang="ru-RU" dirty="0" smtClean="0"/>
              <a:t>Как задать вопрос?</a:t>
            </a:r>
          </a:p>
          <a:p>
            <a:r>
              <a:rPr lang="ru-RU" dirty="0" smtClean="0"/>
              <a:t>Общий вопрос: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Специальные вопросы: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Ввод новой грамматики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204864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like</a:t>
            </a:r>
            <a:r>
              <a:rPr lang="en-US" sz="3200" dirty="0" smtClean="0"/>
              <a:t> listening to music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29562" y="3861048"/>
            <a:ext cx="846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Do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386104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you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386104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63588" y="5085184"/>
            <a:ext cx="118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015716" y="5085184"/>
            <a:ext cx="118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do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9782" y="5085183"/>
            <a:ext cx="253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you </a:t>
            </a:r>
            <a:r>
              <a:rPr lang="en-US" sz="3200" b="1" dirty="0" smtClean="0">
                <a:solidFill>
                  <a:srgbClr val="FF0000"/>
                </a:solidFill>
              </a:rPr>
              <a:t>like</a:t>
            </a:r>
            <a:r>
              <a:rPr lang="en-US" sz="3200" dirty="0" smtClean="0"/>
              <a:t>?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63588" y="5580529"/>
            <a:ext cx="118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9692" y="5589240"/>
            <a:ext cx="118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likes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3788" y="5589240"/>
            <a:ext cx="4572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listening to music?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4475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4 -0.00069 L 0.01944 -0.00069 C 0.07239 -0.00069 0.13784 0.06568 0.13784 0.12003 L 0.13784 0.24075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120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Первичное закрепление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15" y="1418658"/>
            <a:ext cx="8298649" cy="510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09" y="1236305"/>
            <a:ext cx="10347877" cy="581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3" r="25708"/>
          <a:stretch/>
        </p:blipFill>
        <p:spPr bwMode="auto">
          <a:xfrm>
            <a:off x="1475656" y="0"/>
            <a:ext cx="6858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97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4" r="46486" b="10734"/>
          <a:stretch/>
        </p:blipFill>
        <p:spPr bwMode="auto">
          <a:xfrm>
            <a:off x="1148068" y="1268760"/>
            <a:ext cx="6962775" cy="51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Систематизаци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знаний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7" t="20423" r="8516" b="2108"/>
          <a:stretch/>
        </p:blipFill>
        <p:spPr bwMode="auto">
          <a:xfrm>
            <a:off x="1446364" y="1268760"/>
            <a:ext cx="636618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99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Контроль знаний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http://speakspeak.com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https://quizlet.com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learningapps.org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lanaelf16.wix.com/ssa-esl-teacher</a:t>
            </a:r>
            <a:endParaRPr lang="ru-RU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www.classmarker.com</a:t>
            </a:r>
            <a:endParaRPr lang="ru-RU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14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78</Words>
  <Application>Microsoft Office PowerPoint</Application>
  <PresentationFormat>Экран (4:3)</PresentationFormat>
  <Paragraphs>31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Использование ИКТ-технологии в обучении английскому языку</vt:lpstr>
      <vt:lpstr>Ввод новой лексики</vt:lpstr>
      <vt:lpstr>Ввод новой грамматики</vt:lpstr>
      <vt:lpstr>Первичное закрепление</vt:lpstr>
      <vt:lpstr>Систематизация знаний</vt:lpstr>
      <vt:lpstr>Контроль знаний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ИКТ-технологии в обучении английскому языку</dc:title>
  <dc:creator>Лана</dc:creator>
  <cp:lastModifiedBy>Лана</cp:lastModifiedBy>
  <cp:revision>10</cp:revision>
  <dcterms:created xsi:type="dcterms:W3CDTF">2015-12-08T15:26:56Z</dcterms:created>
  <dcterms:modified xsi:type="dcterms:W3CDTF">2015-12-08T17:07:08Z</dcterms:modified>
</cp:coreProperties>
</file>