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7" r:id="rId3"/>
    <p:sldId id="276" r:id="rId4"/>
    <p:sldId id="257" r:id="rId5"/>
    <p:sldId id="272" r:id="rId6"/>
    <p:sldId id="278" r:id="rId7"/>
    <p:sldId id="275" r:id="rId8"/>
    <p:sldId id="279" r:id="rId9"/>
    <p:sldId id="282" r:id="rId10"/>
    <p:sldId id="259" r:id="rId11"/>
    <p:sldId id="290" r:id="rId12"/>
    <p:sldId id="264" r:id="rId13"/>
    <p:sldId id="265" r:id="rId14"/>
    <p:sldId id="266" r:id="rId15"/>
    <p:sldId id="283" r:id="rId16"/>
    <p:sldId id="258" r:id="rId17"/>
    <p:sldId id="267" r:id="rId18"/>
    <p:sldId id="268" r:id="rId19"/>
    <p:sldId id="285" r:id="rId20"/>
    <p:sldId id="284" r:id="rId21"/>
    <p:sldId id="269" r:id="rId22"/>
    <p:sldId id="270" r:id="rId23"/>
    <p:sldId id="291" r:id="rId24"/>
    <p:sldId id="287" r:id="rId25"/>
    <p:sldId id="286" r:id="rId26"/>
    <p:sldId id="293" r:id="rId27"/>
    <p:sldId id="292" r:id="rId28"/>
    <p:sldId id="288" r:id="rId29"/>
    <p:sldId id="294" r:id="rId30"/>
    <p:sldId id="296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D5452-1299-4FA3-8C64-4D5027F2B65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5445D3-793B-4DD1-B248-5AE7BD45FEB0}">
      <dgm:prSet phldrT="[Текст]"/>
      <dgm:spPr/>
      <dgm:t>
        <a:bodyPr/>
        <a:lstStyle/>
        <a:p>
          <a:r>
            <a:rPr lang="en-US" dirty="0" smtClean="0"/>
            <a:t>Input devices</a:t>
          </a:r>
          <a:endParaRPr lang="ru-RU" dirty="0"/>
        </a:p>
      </dgm:t>
    </dgm:pt>
    <dgm:pt modelId="{CBE18EEB-41FC-48BE-ACF6-131567360E4D}" type="parTrans" cxnId="{8E10C4E1-6CF2-41E1-835F-5D84E0E05B69}">
      <dgm:prSet/>
      <dgm:spPr/>
      <dgm:t>
        <a:bodyPr/>
        <a:lstStyle/>
        <a:p>
          <a:endParaRPr lang="ru-RU"/>
        </a:p>
      </dgm:t>
    </dgm:pt>
    <dgm:pt modelId="{CF5170F1-103A-4C5F-9D25-2A59A3C04180}" type="sibTrans" cxnId="{8E10C4E1-6CF2-41E1-835F-5D84E0E05B69}">
      <dgm:prSet/>
      <dgm:spPr/>
      <dgm:t>
        <a:bodyPr/>
        <a:lstStyle/>
        <a:p>
          <a:endParaRPr lang="ru-RU"/>
        </a:p>
      </dgm:t>
    </dgm:pt>
    <dgm:pt modelId="{A5089E03-9E98-426D-A897-1E5FA590D60C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Pointing devices</a:t>
          </a:r>
          <a:endParaRPr lang="ru-RU" dirty="0"/>
        </a:p>
      </dgm:t>
    </dgm:pt>
    <dgm:pt modelId="{F60F0D34-D759-492C-A158-712D5D5A0BA0}" type="parTrans" cxnId="{824CA167-F660-487D-9111-007E0BA8339C}">
      <dgm:prSet/>
      <dgm:spPr/>
      <dgm:t>
        <a:bodyPr/>
        <a:lstStyle/>
        <a:p>
          <a:endParaRPr lang="ru-RU"/>
        </a:p>
      </dgm:t>
    </dgm:pt>
    <dgm:pt modelId="{A1F2F93D-C9DA-4F53-9649-1E91AA4D357F}" type="sibTrans" cxnId="{824CA167-F660-487D-9111-007E0BA8339C}">
      <dgm:prSet/>
      <dgm:spPr/>
      <dgm:t>
        <a:bodyPr/>
        <a:lstStyle/>
        <a:p>
          <a:endParaRPr lang="ru-RU"/>
        </a:p>
      </dgm:t>
    </dgm:pt>
    <dgm:pt modelId="{BA9405BC-066F-424C-B62D-D7710FB45DF7}">
      <dgm:prSet phldrT="[Текст]"/>
      <dgm:spPr/>
      <dgm:t>
        <a:bodyPr/>
        <a:lstStyle/>
        <a:p>
          <a:r>
            <a:rPr lang="en-US" dirty="0" smtClean="0"/>
            <a:t>Game controllers</a:t>
          </a:r>
          <a:endParaRPr lang="ru-RU" dirty="0"/>
        </a:p>
      </dgm:t>
    </dgm:pt>
    <dgm:pt modelId="{FE8885C5-8A5E-47B4-BCE0-DB38AAA1728B}" type="parTrans" cxnId="{46DFABEE-43C4-47B5-B37D-CB6C845AF8B8}">
      <dgm:prSet/>
      <dgm:spPr/>
      <dgm:t>
        <a:bodyPr/>
        <a:lstStyle/>
        <a:p>
          <a:endParaRPr lang="ru-RU"/>
        </a:p>
      </dgm:t>
    </dgm:pt>
    <dgm:pt modelId="{54663F42-A91E-4B2C-A62C-E3EE31E754E2}" type="sibTrans" cxnId="{46DFABEE-43C4-47B5-B37D-CB6C845AF8B8}">
      <dgm:prSet/>
      <dgm:spPr/>
      <dgm:t>
        <a:bodyPr/>
        <a:lstStyle/>
        <a:p>
          <a:endParaRPr lang="ru-RU"/>
        </a:p>
      </dgm:t>
    </dgm:pt>
    <dgm:pt modelId="{514A3209-1177-4C69-8FFD-966C96B1A38B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Keyboards  Styluses</a:t>
          </a:r>
          <a:endParaRPr lang="ru-RU" dirty="0"/>
        </a:p>
      </dgm:t>
    </dgm:pt>
    <dgm:pt modelId="{D7D4DDDB-22C9-4454-B8C5-5AEA1B968838}" type="parTrans" cxnId="{5CC2D06E-06F9-4BDD-A4D0-507221700F42}">
      <dgm:prSet/>
      <dgm:spPr/>
      <dgm:t>
        <a:bodyPr/>
        <a:lstStyle/>
        <a:p>
          <a:endParaRPr lang="ru-RU"/>
        </a:p>
      </dgm:t>
    </dgm:pt>
    <dgm:pt modelId="{28CD3891-F73C-4FAC-A4E9-0622141022BC}" type="sibTrans" cxnId="{5CC2D06E-06F9-4BDD-A4D0-507221700F42}">
      <dgm:prSet/>
      <dgm:spPr/>
      <dgm:t>
        <a:bodyPr/>
        <a:lstStyle/>
        <a:p>
          <a:endParaRPr lang="ru-RU"/>
        </a:p>
      </dgm:t>
    </dgm:pt>
    <dgm:pt modelId="{552FBE55-8F19-4DEE-BF6C-D927CCC02C15}">
      <dgm:prSet phldrT="[Текст]"/>
      <dgm:spPr/>
      <dgm:t>
        <a:bodyPr/>
        <a:lstStyle/>
        <a:p>
          <a:r>
            <a:rPr lang="en-US" dirty="0" smtClean="0"/>
            <a:t>Microphones</a:t>
          </a:r>
          <a:endParaRPr lang="ru-RU" dirty="0"/>
        </a:p>
      </dgm:t>
    </dgm:pt>
    <dgm:pt modelId="{D334093D-9B2F-4670-A32E-62C87500C6CD}" type="parTrans" cxnId="{B2AFE84C-A88B-438C-8A77-1991D83404E6}">
      <dgm:prSet/>
      <dgm:spPr/>
      <dgm:t>
        <a:bodyPr/>
        <a:lstStyle/>
        <a:p>
          <a:endParaRPr lang="ru-RU"/>
        </a:p>
      </dgm:t>
    </dgm:pt>
    <dgm:pt modelId="{F0E0CD89-CBC2-4CC0-8567-F85A86C7B8BC}" type="sibTrans" cxnId="{B2AFE84C-A88B-438C-8A77-1991D83404E6}">
      <dgm:prSet/>
      <dgm:spPr/>
      <dgm:t>
        <a:bodyPr/>
        <a:lstStyle/>
        <a:p>
          <a:endParaRPr lang="ru-RU"/>
        </a:p>
      </dgm:t>
    </dgm:pt>
    <dgm:pt modelId="{02889CDA-4EB6-406B-89EF-7C920F8B63A0}">
      <dgm:prSet phldrT="[Текст]"/>
      <dgm:spPr/>
      <dgm:t>
        <a:bodyPr/>
        <a:lstStyle/>
        <a:p>
          <a:r>
            <a:rPr lang="en-US" dirty="0" smtClean="0"/>
            <a:t>Scanners</a:t>
          </a:r>
          <a:endParaRPr lang="ru-RU" dirty="0"/>
        </a:p>
      </dgm:t>
    </dgm:pt>
    <dgm:pt modelId="{A42DB3B5-025F-4E31-B014-DB2E956DA18F}" type="parTrans" cxnId="{135E7BCC-F549-480B-BD72-8F86880E5C19}">
      <dgm:prSet/>
      <dgm:spPr/>
      <dgm:t>
        <a:bodyPr/>
        <a:lstStyle/>
        <a:p>
          <a:endParaRPr lang="ru-RU"/>
        </a:p>
      </dgm:t>
    </dgm:pt>
    <dgm:pt modelId="{F9E1032C-D0D2-403E-98E4-9A1A736265A2}" type="sibTrans" cxnId="{135E7BCC-F549-480B-BD72-8F86880E5C19}">
      <dgm:prSet/>
      <dgm:spPr/>
      <dgm:t>
        <a:bodyPr/>
        <a:lstStyle/>
        <a:p>
          <a:endParaRPr lang="ru-RU"/>
        </a:p>
      </dgm:t>
    </dgm:pt>
    <dgm:pt modelId="{572C5D95-A29C-47CF-9346-F26C6A7D40C9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Cameras</a:t>
          </a:r>
          <a:endParaRPr lang="ru-RU" dirty="0"/>
        </a:p>
      </dgm:t>
    </dgm:pt>
    <dgm:pt modelId="{24387A1E-4E36-4930-8190-85753837DC45}" type="parTrans" cxnId="{4786A344-BA43-417C-889A-CD098E73D034}">
      <dgm:prSet/>
      <dgm:spPr/>
      <dgm:t>
        <a:bodyPr/>
        <a:lstStyle/>
        <a:p>
          <a:endParaRPr lang="ru-RU"/>
        </a:p>
      </dgm:t>
    </dgm:pt>
    <dgm:pt modelId="{AEEB5399-2331-4726-B564-A0B9B3E427BE}" type="sibTrans" cxnId="{4786A344-BA43-417C-889A-CD098E73D034}">
      <dgm:prSet/>
      <dgm:spPr/>
      <dgm:t>
        <a:bodyPr/>
        <a:lstStyle/>
        <a:p>
          <a:endParaRPr lang="ru-RU"/>
        </a:p>
      </dgm:t>
    </dgm:pt>
    <dgm:pt modelId="{5E682BDA-FC5E-4578-ADFA-45699FDA5AB5}" type="pres">
      <dgm:prSet presAssocID="{B61D5452-1299-4FA3-8C64-4D5027F2B6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7CB27-F427-4D7C-B29F-612DA5B867A8}" type="pres">
      <dgm:prSet presAssocID="{D65445D3-793B-4DD1-B248-5AE7BD45FEB0}" presName="centerShape" presStyleLbl="node0" presStyleIdx="0" presStyleCnt="1"/>
      <dgm:spPr/>
      <dgm:t>
        <a:bodyPr/>
        <a:lstStyle/>
        <a:p>
          <a:endParaRPr lang="ru-RU"/>
        </a:p>
      </dgm:t>
    </dgm:pt>
    <dgm:pt modelId="{272B64B9-3005-475A-8775-520491CA613B}" type="pres">
      <dgm:prSet presAssocID="{F60F0D34-D759-492C-A158-712D5D5A0BA0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E335C5E-D0CA-4970-98FE-D930E681C4CE}" type="pres">
      <dgm:prSet presAssocID="{F60F0D34-D759-492C-A158-712D5D5A0BA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20116A6-8020-4065-89DD-48D928E35508}" type="pres">
      <dgm:prSet presAssocID="{A5089E03-9E98-426D-A897-1E5FA590D60C}" presName="node" presStyleLbl="node1" presStyleIdx="0" presStyleCnt="6" custScaleX="21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55431-8904-412A-927D-6DB43ECDF197}" type="pres">
      <dgm:prSet presAssocID="{FE8885C5-8A5E-47B4-BCE0-DB38AAA1728B}" presName="parTrans" presStyleLbl="sibTrans2D1" presStyleIdx="1" presStyleCnt="6"/>
      <dgm:spPr/>
      <dgm:t>
        <a:bodyPr/>
        <a:lstStyle/>
        <a:p>
          <a:endParaRPr lang="ru-RU"/>
        </a:p>
      </dgm:t>
    </dgm:pt>
    <dgm:pt modelId="{72AD2C09-3AD1-4863-A9CA-DE28157F3094}" type="pres">
      <dgm:prSet presAssocID="{FE8885C5-8A5E-47B4-BCE0-DB38AAA1728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C04359B-7A11-435A-8A15-7456D0BA10C7}" type="pres">
      <dgm:prSet presAssocID="{BA9405BC-066F-424C-B62D-D7710FB45DF7}" presName="node" presStyleLbl="node1" presStyleIdx="1" presStyleCnt="6" custScaleX="212548" custScaleY="114841" custRadScaleRad="125528" custRadScaleInc="33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4FADA-C0E8-4FFA-B330-AF96BC67DC42}" type="pres">
      <dgm:prSet presAssocID="{D7D4DDDB-22C9-4454-B8C5-5AEA1B968838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A94F6EA-5A91-4A46-A646-8BBE0628852D}" type="pres">
      <dgm:prSet presAssocID="{D7D4DDDB-22C9-4454-B8C5-5AEA1B96883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4BC1295-4B91-4395-A452-63BB077F1CB5}" type="pres">
      <dgm:prSet presAssocID="{514A3209-1177-4C69-8FFD-966C96B1A38B}" presName="node" presStyleLbl="node1" presStyleIdx="2" presStyleCnt="6" custScaleX="210255" custRadScaleRad="125143" custRadScaleInc="-3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E92CA-886F-48AE-81B8-554E7F833215}" type="pres">
      <dgm:prSet presAssocID="{A42DB3B5-025F-4E31-B014-DB2E956DA18F}" presName="parTrans" presStyleLbl="sibTrans2D1" presStyleIdx="3" presStyleCnt="6"/>
      <dgm:spPr/>
      <dgm:t>
        <a:bodyPr/>
        <a:lstStyle/>
        <a:p>
          <a:endParaRPr lang="ru-RU"/>
        </a:p>
      </dgm:t>
    </dgm:pt>
    <dgm:pt modelId="{E5D63C6C-9E41-42D0-95F8-F201F90B56AF}" type="pres">
      <dgm:prSet presAssocID="{A42DB3B5-025F-4E31-B014-DB2E956DA18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766FEA8-8569-4549-80D6-09EF1874EA77}" type="pres">
      <dgm:prSet presAssocID="{02889CDA-4EB6-406B-89EF-7C920F8B63A0}" presName="node" presStyleLbl="node1" presStyleIdx="3" presStyleCnt="6" custScaleX="20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33235-4CDF-4BED-9D62-883E41539811}" type="pres">
      <dgm:prSet presAssocID="{24387A1E-4E36-4930-8190-85753837DC45}" presName="parTrans" presStyleLbl="sibTrans2D1" presStyleIdx="4" presStyleCnt="6"/>
      <dgm:spPr/>
      <dgm:t>
        <a:bodyPr/>
        <a:lstStyle/>
        <a:p>
          <a:endParaRPr lang="ru-RU"/>
        </a:p>
      </dgm:t>
    </dgm:pt>
    <dgm:pt modelId="{F039A50D-8E80-4EAC-ACC2-8B56C97AF4CF}" type="pres">
      <dgm:prSet presAssocID="{24387A1E-4E36-4930-8190-85753837DC4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DB1196A-7756-41D7-8AA5-C40A91A2805B}" type="pres">
      <dgm:prSet presAssocID="{572C5D95-A29C-47CF-9346-F26C6A7D40C9}" presName="node" presStyleLbl="node1" presStyleIdx="4" presStyleCnt="6" custScaleX="207492" custRadScaleRad="122943" custRadScaleInc="32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8EE72-E93C-4D1C-9556-2D06409D0276}" type="pres">
      <dgm:prSet presAssocID="{D334093D-9B2F-4670-A32E-62C87500C6CD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AF0C325-A4BB-4F65-89BD-1BCE2F7DAAD4}" type="pres">
      <dgm:prSet presAssocID="{D334093D-9B2F-4670-A32E-62C87500C6C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0E093CB-CB7C-44CA-850F-8724D99A793D}" type="pres">
      <dgm:prSet presAssocID="{552FBE55-8F19-4DEE-BF6C-D927CCC02C15}" presName="node" presStyleLbl="node1" presStyleIdx="5" presStyleCnt="6" custScaleX="219309" custScaleY="103983" custRadScaleRad="123661" custRadScaleInc="-2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56E71-A835-4C8B-B2A9-EE044EE5868D}" type="presOf" srcId="{D334093D-9B2F-4670-A32E-62C87500C6CD}" destId="{14A8EE72-E93C-4D1C-9556-2D06409D0276}" srcOrd="0" destOrd="0" presId="urn:microsoft.com/office/officeart/2005/8/layout/radial5"/>
    <dgm:cxn modelId="{40A0252B-5FAB-463D-A075-89FAC7951C2E}" type="presOf" srcId="{A42DB3B5-025F-4E31-B014-DB2E956DA18F}" destId="{221E92CA-886F-48AE-81B8-554E7F833215}" srcOrd="0" destOrd="0" presId="urn:microsoft.com/office/officeart/2005/8/layout/radial5"/>
    <dgm:cxn modelId="{53536380-0DC0-4DD1-9C87-B1EF95C6B58B}" type="presOf" srcId="{D334093D-9B2F-4670-A32E-62C87500C6CD}" destId="{7AF0C325-A4BB-4F65-89BD-1BCE2F7DAAD4}" srcOrd="1" destOrd="0" presId="urn:microsoft.com/office/officeart/2005/8/layout/radial5"/>
    <dgm:cxn modelId="{E771CD6D-10ED-4A23-88BF-6286FE9A3F58}" type="presOf" srcId="{D7D4DDDB-22C9-4454-B8C5-5AEA1B968838}" destId="{6974FADA-C0E8-4FFA-B330-AF96BC67DC42}" srcOrd="0" destOrd="0" presId="urn:microsoft.com/office/officeart/2005/8/layout/radial5"/>
    <dgm:cxn modelId="{488273A4-E83F-4486-AEF6-74ACE4CE3A16}" type="presOf" srcId="{F60F0D34-D759-492C-A158-712D5D5A0BA0}" destId="{272B64B9-3005-475A-8775-520491CA613B}" srcOrd="0" destOrd="0" presId="urn:microsoft.com/office/officeart/2005/8/layout/radial5"/>
    <dgm:cxn modelId="{4786A344-BA43-417C-889A-CD098E73D034}" srcId="{D65445D3-793B-4DD1-B248-5AE7BD45FEB0}" destId="{572C5D95-A29C-47CF-9346-F26C6A7D40C9}" srcOrd="4" destOrd="0" parTransId="{24387A1E-4E36-4930-8190-85753837DC45}" sibTransId="{AEEB5399-2331-4726-B564-A0B9B3E427BE}"/>
    <dgm:cxn modelId="{824CA167-F660-487D-9111-007E0BA8339C}" srcId="{D65445D3-793B-4DD1-B248-5AE7BD45FEB0}" destId="{A5089E03-9E98-426D-A897-1E5FA590D60C}" srcOrd="0" destOrd="0" parTransId="{F60F0D34-D759-492C-A158-712D5D5A0BA0}" sibTransId="{A1F2F93D-C9DA-4F53-9649-1E91AA4D357F}"/>
    <dgm:cxn modelId="{B2AFE84C-A88B-438C-8A77-1991D83404E6}" srcId="{D65445D3-793B-4DD1-B248-5AE7BD45FEB0}" destId="{552FBE55-8F19-4DEE-BF6C-D927CCC02C15}" srcOrd="5" destOrd="0" parTransId="{D334093D-9B2F-4670-A32E-62C87500C6CD}" sibTransId="{F0E0CD89-CBC2-4CC0-8567-F85A86C7B8BC}"/>
    <dgm:cxn modelId="{A32D6DEB-662F-43B9-87E2-FAFB0B0208D4}" type="presOf" srcId="{F60F0D34-D759-492C-A158-712D5D5A0BA0}" destId="{FE335C5E-D0CA-4970-98FE-D930E681C4CE}" srcOrd="1" destOrd="0" presId="urn:microsoft.com/office/officeart/2005/8/layout/radial5"/>
    <dgm:cxn modelId="{35AB71F4-8EC1-4010-823D-0FF23047458D}" type="presOf" srcId="{D65445D3-793B-4DD1-B248-5AE7BD45FEB0}" destId="{4107CB27-F427-4D7C-B29F-612DA5B867A8}" srcOrd="0" destOrd="0" presId="urn:microsoft.com/office/officeart/2005/8/layout/radial5"/>
    <dgm:cxn modelId="{4231D7E9-0BB9-4FF6-9BB0-900C18ADB36B}" type="presOf" srcId="{572C5D95-A29C-47CF-9346-F26C6A7D40C9}" destId="{6DB1196A-7756-41D7-8AA5-C40A91A2805B}" srcOrd="0" destOrd="0" presId="urn:microsoft.com/office/officeart/2005/8/layout/radial5"/>
    <dgm:cxn modelId="{46DFABEE-43C4-47B5-B37D-CB6C845AF8B8}" srcId="{D65445D3-793B-4DD1-B248-5AE7BD45FEB0}" destId="{BA9405BC-066F-424C-B62D-D7710FB45DF7}" srcOrd="1" destOrd="0" parTransId="{FE8885C5-8A5E-47B4-BCE0-DB38AAA1728B}" sibTransId="{54663F42-A91E-4B2C-A62C-E3EE31E754E2}"/>
    <dgm:cxn modelId="{01DBE2B7-4803-49A9-A0AD-446A66FC56CB}" type="presOf" srcId="{FE8885C5-8A5E-47B4-BCE0-DB38AAA1728B}" destId="{72AD2C09-3AD1-4863-A9CA-DE28157F3094}" srcOrd="1" destOrd="0" presId="urn:microsoft.com/office/officeart/2005/8/layout/radial5"/>
    <dgm:cxn modelId="{31BDCDEF-0942-4D6C-8932-EA0D0837BBBD}" type="presOf" srcId="{B61D5452-1299-4FA3-8C64-4D5027F2B65C}" destId="{5E682BDA-FC5E-4578-ADFA-45699FDA5AB5}" srcOrd="0" destOrd="0" presId="urn:microsoft.com/office/officeart/2005/8/layout/radial5"/>
    <dgm:cxn modelId="{8E10C4E1-6CF2-41E1-835F-5D84E0E05B69}" srcId="{B61D5452-1299-4FA3-8C64-4D5027F2B65C}" destId="{D65445D3-793B-4DD1-B248-5AE7BD45FEB0}" srcOrd="0" destOrd="0" parTransId="{CBE18EEB-41FC-48BE-ACF6-131567360E4D}" sibTransId="{CF5170F1-103A-4C5F-9D25-2A59A3C04180}"/>
    <dgm:cxn modelId="{E6EE2B28-0330-4C87-8EBF-C7CDA7579328}" type="presOf" srcId="{D7D4DDDB-22C9-4454-B8C5-5AEA1B968838}" destId="{9A94F6EA-5A91-4A46-A646-8BBE0628852D}" srcOrd="1" destOrd="0" presId="urn:microsoft.com/office/officeart/2005/8/layout/radial5"/>
    <dgm:cxn modelId="{A5B97823-5680-40AC-97F3-AABEED06FFDE}" type="presOf" srcId="{24387A1E-4E36-4930-8190-85753837DC45}" destId="{4E233235-4CDF-4BED-9D62-883E41539811}" srcOrd="0" destOrd="0" presId="urn:microsoft.com/office/officeart/2005/8/layout/radial5"/>
    <dgm:cxn modelId="{583F958E-4CCF-4109-BAB7-C305A296A426}" type="presOf" srcId="{02889CDA-4EB6-406B-89EF-7C920F8B63A0}" destId="{D766FEA8-8569-4549-80D6-09EF1874EA77}" srcOrd="0" destOrd="0" presId="urn:microsoft.com/office/officeart/2005/8/layout/radial5"/>
    <dgm:cxn modelId="{231F9414-F607-4912-9F75-FD1BC18502F0}" type="presOf" srcId="{552FBE55-8F19-4DEE-BF6C-D927CCC02C15}" destId="{50E093CB-CB7C-44CA-850F-8724D99A793D}" srcOrd="0" destOrd="0" presId="urn:microsoft.com/office/officeart/2005/8/layout/radial5"/>
    <dgm:cxn modelId="{2D67A539-CA75-4C52-BDC8-C9DBE06B8D6F}" type="presOf" srcId="{514A3209-1177-4C69-8FFD-966C96B1A38B}" destId="{B4BC1295-4B91-4395-A452-63BB077F1CB5}" srcOrd="0" destOrd="0" presId="urn:microsoft.com/office/officeart/2005/8/layout/radial5"/>
    <dgm:cxn modelId="{135E7BCC-F549-480B-BD72-8F86880E5C19}" srcId="{D65445D3-793B-4DD1-B248-5AE7BD45FEB0}" destId="{02889CDA-4EB6-406B-89EF-7C920F8B63A0}" srcOrd="3" destOrd="0" parTransId="{A42DB3B5-025F-4E31-B014-DB2E956DA18F}" sibTransId="{F9E1032C-D0D2-403E-98E4-9A1A736265A2}"/>
    <dgm:cxn modelId="{5CC2D06E-06F9-4BDD-A4D0-507221700F42}" srcId="{D65445D3-793B-4DD1-B248-5AE7BD45FEB0}" destId="{514A3209-1177-4C69-8FFD-966C96B1A38B}" srcOrd="2" destOrd="0" parTransId="{D7D4DDDB-22C9-4454-B8C5-5AEA1B968838}" sibTransId="{28CD3891-F73C-4FAC-A4E9-0622141022BC}"/>
    <dgm:cxn modelId="{6007CB0F-C980-4089-B565-FD12E34A0897}" type="presOf" srcId="{A42DB3B5-025F-4E31-B014-DB2E956DA18F}" destId="{E5D63C6C-9E41-42D0-95F8-F201F90B56AF}" srcOrd="1" destOrd="0" presId="urn:microsoft.com/office/officeart/2005/8/layout/radial5"/>
    <dgm:cxn modelId="{3E45487A-D7D2-419A-9948-9D89603B9026}" type="presOf" srcId="{BA9405BC-066F-424C-B62D-D7710FB45DF7}" destId="{EC04359B-7A11-435A-8A15-7456D0BA10C7}" srcOrd="0" destOrd="0" presId="urn:microsoft.com/office/officeart/2005/8/layout/radial5"/>
    <dgm:cxn modelId="{5774C02D-0279-4D61-8AF2-9674DEB5D9AE}" type="presOf" srcId="{FE8885C5-8A5E-47B4-BCE0-DB38AAA1728B}" destId="{2A455431-8904-412A-927D-6DB43ECDF197}" srcOrd="0" destOrd="0" presId="urn:microsoft.com/office/officeart/2005/8/layout/radial5"/>
    <dgm:cxn modelId="{A92C4056-7092-405D-BDB7-CE705C3D06E5}" type="presOf" srcId="{24387A1E-4E36-4930-8190-85753837DC45}" destId="{F039A50D-8E80-4EAC-ACC2-8B56C97AF4CF}" srcOrd="1" destOrd="0" presId="urn:microsoft.com/office/officeart/2005/8/layout/radial5"/>
    <dgm:cxn modelId="{4C02708B-546F-4D36-AA50-759DA9075A32}" type="presOf" srcId="{A5089E03-9E98-426D-A897-1E5FA590D60C}" destId="{A20116A6-8020-4065-89DD-48D928E35508}" srcOrd="0" destOrd="0" presId="urn:microsoft.com/office/officeart/2005/8/layout/radial5"/>
    <dgm:cxn modelId="{02D953FD-C600-4571-9C78-82C61DF37742}" type="presParOf" srcId="{5E682BDA-FC5E-4578-ADFA-45699FDA5AB5}" destId="{4107CB27-F427-4D7C-B29F-612DA5B867A8}" srcOrd="0" destOrd="0" presId="urn:microsoft.com/office/officeart/2005/8/layout/radial5"/>
    <dgm:cxn modelId="{7D787F14-40C4-4C46-BF09-4AC77C512911}" type="presParOf" srcId="{5E682BDA-FC5E-4578-ADFA-45699FDA5AB5}" destId="{272B64B9-3005-475A-8775-520491CA613B}" srcOrd="1" destOrd="0" presId="urn:microsoft.com/office/officeart/2005/8/layout/radial5"/>
    <dgm:cxn modelId="{CBC71360-F7B8-498F-9AEE-B9AC24CFF2EA}" type="presParOf" srcId="{272B64B9-3005-475A-8775-520491CA613B}" destId="{FE335C5E-D0CA-4970-98FE-D930E681C4CE}" srcOrd="0" destOrd="0" presId="urn:microsoft.com/office/officeart/2005/8/layout/radial5"/>
    <dgm:cxn modelId="{D00950B7-A568-453A-8808-CEFD01DF9936}" type="presParOf" srcId="{5E682BDA-FC5E-4578-ADFA-45699FDA5AB5}" destId="{A20116A6-8020-4065-89DD-48D928E35508}" srcOrd="2" destOrd="0" presId="urn:microsoft.com/office/officeart/2005/8/layout/radial5"/>
    <dgm:cxn modelId="{BC1B9543-CD6E-45F3-BA2D-353171C13138}" type="presParOf" srcId="{5E682BDA-FC5E-4578-ADFA-45699FDA5AB5}" destId="{2A455431-8904-412A-927D-6DB43ECDF197}" srcOrd="3" destOrd="0" presId="urn:microsoft.com/office/officeart/2005/8/layout/radial5"/>
    <dgm:cxn modelId="{9DD1B323-BBBD-440E-808D-6EACDBC63D2A}" type="presParOf" srcId="{2A455431-8904-412A-927D-6DB43ECDF197}" destId="{72AD2C09-3AD1-4863-A9CA-DE28157F3094}" srcOrd="0" destOrd="0" presId="urn:microsoft.com/office/officeart/2005/8/layout/radial5"/>
    <dgm:cxn modelId="{8E899043-4AB8-4DC1-8E6A-9063800DC8D9}" type="presParOf" srcId="{5E682BDA-FC5E-4578-ADFA-45699FDA5AB5}" destId="{EC04359B-7A11-435A-8A15-7456D0BA10C7}" srcOrd="4" destOrd="0" presId="urn:microsoft.com/office/officeart/2005/8/layout/radial5"/>
    <dgm:cxn modelId="{7D124D07-37E0-4E7A-A205-B10C134F7E03}" type="presParOf" srcId="{5E682BDA-FC5E-4578-ADFA-45699FDA5AB5}" destId="{6974FADA-C0E8-4FFA-B330-AF96BC67DC42}" srcOrd="5" destOrd="0" presId="urn:microsoft.com/office/officeart/2005/8/layout/radial5"/>
    <dgm:cxn modelId="{D37D27A8-88BC-4B7D-9EA5-76CE63CF81EA}" type="presParOf" srcId="{6974FADA-C0E8-4FFA-B330-AF96BC67DC42}" destId="{9A94F6EA-5A91-4A46-A646-8BBE0628852D}" srcOrd="0" destOrd="0" presId="urn:microsoft.com/office/officeart/2005/8/layout/radial5"/>
    <dgm:cxn modelId="{B9D2E779-1902-4256-930E-78221135BE21}" type="presParOf" srcId="{5E682BDA-FC5E-4578-ADFA-45699FDA5AB5}" destId="{B4BC1295-4B91-4395-A452-63BB077F1CB5}" srcOrd="6" destOrd="0" presId="urn:microsoft.com/office/officeart/2005/8/layout/radial5"/>
    <dgm:cxn modelId="{E024D8F2-76DF-4734-8203-9CEF69A24451}" type="presParOf" srcId="{5E682BDA-FC5E-4578-ADFA-45699FDA5AB5}" destId="{221E92CA-886F-48AE-81B8-554E7F833215}" srcOrd="7" destOrd="0" presId="urn:microsoft.com/office/officeart/2005/8/layout/radial5"/>
    <dgm:cxn modelId="{B3FBCEE2-E0A1-455B-A15A-A375B9307C26}" type="presParOf" srcId="{221E92CA-886F-48AE-81B8-554E7F833215}" destId="{E5D63C6C-9E41-42D0-95F8-F201F90B56AF}" srcOrd="0" destOrd="0" presId="urn:microsoft.com/office/officeart/2005/8/layout/radial5"/>
    <dgm:cxn modelId="{C9E9739B-CAD1-41FA-909E-AEADD35713EF}" type="presParOf" srcId="{5E682BDA-FC5E-4578-ADFA-45699FDA5AB5}" destId="{D766FEA8-8569-4549-80D6-09EF1874EA77}" srcOrd="8" destOrd="0" presId="urn:microsoft.com/office/officeart/2005/8/layout/radial5"/>
    <dgm:cxn modelId="{DF8F5EC8-1768-4332-993F-FEC2A4B58710}" type="presParOf" srcId="{5E682BDA-FC5E-4578-ADFA-45699FDA5AB5}" destId="{4E233235-4CDF-4BED-9D62-883E41539811}" srcOrd="9" destOrd="0" presId="urn:microsoft.com/office/officeart/2005/8/layout/radial5"/>
    <dgm:cxn modelId="{AE90440F-7BE9-435A-9311-DC8B6C920094}" type="presParOf" srcId="{4E233235-4CDF-4BED-9D62-883E41539811}" destId="{F039A50D-8E80-4EAC-ACC2-8B56C97AF4CF}" srcOrd="0" destOrd="0" presId="urn:microsoft.com/office/officeart/2005/8/layout/radial5"/>
    <dgm:cxn modelId="{849447EF-2012-48AE-8CD8-F0480F5643DC}" type="presParOf" srcId="{5E682BDA-FC5E-4578-ADFA-45699FDA5AB5}" destId="{6DB1196A-7756-41D7-8AA5-C40A91A2805B}" srcOrd="10" destOrd="0" presId="urn:microsoft.com/office/officeart/2005/8/layout/radial5"/>
    <dgm:cxn modelId="{245F0543-6C27-484F-944E-86987ADF33F8}" type="presParOf" srcId="{5E682BDA-FC5E-4578-ADFA-45699FDA5AB5}" destId="{14A8EE72-E93C-4D1C-9556-2D06409D0276}" srcOrd="11" destOrd="0" presId="urn:microsoft.com/office/officeart/2005/8/layout/radial5"/>
    <dgm:cxn modelId="{B909860F-AD3D-42C3-A5DB-7EC2495859A0}" type="presParOf" srcId="{14A8EE72-E93C-4D1C-9556-2D06409D0276}" destId="{7AF0C325-A4BB-4F65-89BD-1BCE2F7DAAD4}" srcOrd="0" destOrd="0" presId="urn:microsoft.com/office/officeart/2005/8/layout/radial5"/>
    <dgm:cxn modelId="{8E0C271C-5558-42B0-B806-539D6DBB579B}" type="presParOf" srcId="{5E682BDA-FC5E-4578-ADFA-45699FDA5AB5}" destId="{50E093CB-CB7C-44CA-850F-8724D99A793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3CCA1-630B-4CE2-932E-6FF5FCD050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90FA8-C82D-4C17-995C-26FD2561217D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Output devices</a:t>
          </a:r>
          <a:endParaRPr lang="ru-RU" dirty="0"/>
        </a:p>
      </dgm:t>
    </dgm:pt>
    <dgm:pt modelId="{8FFB7EE4-9F72-475C-AC0E-96B5566BA67F}" type="parTrans" cxnId="{E6BD2EC0-33A6-42F8-9071-08BC884DEE36}">
      <dgm:prSet/>
      <dgm:spPr/>
      <dgm:t>
        <a:bodyPr/>
        <a:lstStyle/>
        <a:p>
          <a:endParaRPr lang="ru-RU"/>
        </a:p>
      </dgm:t>
    </dgm:pt>
    <dgm:pt modelId="{BB5EDC3A-0EB0-4B0D-AAC1-CC54E74F96BF}" type="sibTrans" cxnId="{E6BD2EC0-33A6-42F8-9071-08BC884DEE36}">
      <dgm:prSet/>
      <dgm:spPr/>
      <dgm:t>
        <a:bodyPr/>
        <a:lstStyle/>
        <a:p>
          <a:endParaRPr lang="ru-RU"/>
        </a:p>
      </dgm:t>
    </dgm:pt>
    <dgm:pt modelId="{9F9208C8-A906-46E4-BB84-0691EB263F74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Speakers</a:t>
          </a:r>
          <a:endParaRPr lang="ru-RU" dirty="0"/>
        </a:p>
      </dgm:t>
    </dgm:pt>
    <dgm:pt modelId="{B612B437-53B2-465F-A59E-B0FB5C86AC24}" type="parTrans" cxnId="{F22385F0-F30C-4E4B-B22B-37E6EE323879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F4E7015-ACFB-4989-AC8A-D4E26839934B}" type="sibTrans" cxnId="{F22385F0-F30C-4E4B-B22B-37E6EE323879}">
      <dgm:prSet/>
      <dgm:spPr/>
      <dgm:t>
        <a:bodyPr/>
        <a:lstStyle/>
        <a:p>
          <a:endParaRPr lang="ru-RU"/>
        </a:p>
      </dgm:t>
    </dgm:pt>
    <dgm:pt modelId="{5424EB14-06CD-48D0-A3DB-EB848E8346C3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Printers</a:t>
          </a:r>
          <a:endParaRPr lang="ru-RU" dirty="0"/>
        </a:p>
      </dgm:t>
    </dgm:pt>
    <dgm:pt modelId="{351A5226-0193-4B26-BF76-5EE59B2BB435}" type="parTrans" cxnId="{4B64E70A-FD13-4861-A526-6837C735E64A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1D82E07-8249-45C4-B4E6-FC54922644F3}" type="sibTrans" cxnId="{4B64E70A-FD13-4861-A526-6837C735E64A}">
      <dgm:prSet/>
      <dgm:spPr/>
      <dgm:t>
        <a:bodyPr/>
        <a:lstStyle/>
        <a:p>
          <a:endParaRPr lang="ru-RU"/>
        </a:p>
      </dgm:t>
    </dgm:pt>
    <dgm:pt modelId="{1268C596-CBCD-48EE-809C-FACA91FEF433}">
      <dgm:prSet phldrT="[Текст]"/>
      <dgm:spPr>
        <a:solidFill>
          <a:srgbClr val="7030A0"/>
        </a:solidFill>
      </dgm:spPr>
      <dgm:t>
        <a:bodyPr/>
        <a:lstStyle/>
        <a:p>
          <a:r>
            <a:rPr lang="en-US" smtClean="0"/>
            <a:t>Monitors</a:t>
          </a:r>
          <a:endParaRPr lang="ru-RU" dirty="0"/>
        </a:p>
      </dgm:t>
    </dgm:pt>
    <dgm:pt modelId="{3651364D-FF8F-4F04-8102-1D4D05AAD7B9}" type="parTrans" cxnId="{8BB318C3-0B00-44C2-89DA-CCBD45E97CC2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36C41D00-59AA-4EDF-AA81-504C25EA12DC}" type="sibTrans" cxnId="{8BB318C3-0B00-44C2-89DA-CCBD45E97CC2}">
      <dgm:prSet/>
      <dgm:spPr/>
      <dgm:t>
        <a:bodyPr/>
        <a:lstStyle/>
        <a:p>
          <a:endParaRPr lang="ru-RU"/>
        </a:p>
      </dgm:t>
    </dgm:pt>
    <dgm:pt modelId="{8EA104F3-6BD4-44CD-B8FA-51A3A5F91CB2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Head-phones</a:t>
          </a:r>
          <a:endParaRPr lang="ru-RU" dirty="0"/>
        </a:p>
      </dgm:t>
    </dgm:pt>
    <dgm:pt modelId="{48937F87-5F22-40C0-AC2C-5360BF35F03C}" type="parTrans" cxnId="{52C86692-E2B2-4064-B9DB-CE1A0C594D0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DF1460D4-5E7C-4750-A05B-D8AD210F0B82}" type="sibTrans" cxnId="{52C86692-E2B2-4064-B9DB-CE1A0C594D0F}">
      <dgm:prSet/>
      <dgm:spPr/>
      <dgm:t>
        <a:bodyPr/>
        <a:lstStyle/>
        <a:p>
          <a:endParaRPr lang="ru-RU"/>
        </a:p>
      </dgm:t>
    </dgm:pt>
    <dgm:pt modelId="{E70CCC9E-1B24-496C-8975-7B4DF7142649}" type="pres">
      <dgm:prSet presAssocID="{8963CCA1-630B-4CE2-932E-6FF5FCD050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8D86F-2AAF-4AE2-BC4A-67A919C7BC01}" type="pres">
      <dgm:prSet presAssocID="{87390FA8-C82D-4C17-995C-26FD2561217D}" presName="centerShape" presStyleLbl="node0" presStyleIdx="0" presStyleCnt="1" custScaleX="183646" custLinFactNeighborX="689" custLinFactNeighborY="-9497"/>
      <dgm:spPr/>
      <dgm:t>
        <a:bodyPr/>
        <a:lstStyle/>
        <a:p>
          <a:endParaRPr lang="ru-RU"/>
        </a:p>
      </dgm:t>
    </dgm:pt>
    <dgm:pt modelId="{56EFA8DC-DD6F-4B13-8DD4-26899440C988}" type="pres">
      <dgm:prSet presAssocID="{B612B437-53B2-465F-A59E-B0FB5C86AC2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1224A83-8A6C-4A4A-B32A-4196498C0948}" type="pres">
      <dgm:prSet presAssocID="{B612B437-53B2-465F-A59E-B0FB5C86AC2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66B7714-3F66-4ABA-87BE-B506E95293F5}" type="pres">
      <dgm:prSet presAssocID="{9F9208C8-A906-46E4-BB84-0691EB263F74}" presName="node" presStyleLbl="node1" presStyleIdx="0" presStyleCnt="4" custScaleX="167843" custScaleY="6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8D7A2-68D1-4B65-9364-617FC7F7E5B3}" type="pres">
      <dgm:prSet presAssocID="{3651364D-FF8F-4F04-8102-1D4D05AAD7B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A315DBE-DBC9-4465-A557-B171C27B7BFD}" type="pres">
      <dgm:prSet presAssocID="{3651364D-FF8F-4F04-8102-1D4D05AAD7B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3043322-D30E-4DF9-BDCC-595E56649868}" type="pres">
      <dgm:prSet presAssocID="{1268C596-CBCD-48EE-809C-FACA91FEF433}" presName="node" presStyleLbl="node1" presStyleIdx="1" presStyleCnt="4" custScaleX="174509" custScaleY="64469" custRadScaleRad="149579" custRadScaleInc="-1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4BE48-EB12-41C1-949C-962BCDB1E627}" type="pres">
      <dgm:prSet presAssocID="{351A5226-0193-4B26-BF76-5EE59B2BB43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896E04A-C112-41C1-A52A-C3BFBDE5A18C}" type="pres">
      <dgm:prSet presAssocID="{351A5226-0193-4B26-BF76-5EE59B2BB43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F1FF906-6860-4DFD-8439-D569E0A8B284}" type="pres">
      <dgm:prSet presAssocID="{5424EB14-06CD-48D0-A3DB-EB848E8346C3}" presName="node" presStyleLbl="node1" presStyleIdx="2" presStyleCnt="4" custScaleX="172140" custScaleY="64469" custRadScaleRad="100034" custRadScaleInc="-3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E6791-8D04-432A-B82F-D3DE17C433B4}" type="pres">
      <dgm:prSet presAssocID="{48937F87-5F22-40C0-AC2C-5360BF35F03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061D9EF-1D4B-4A68-83EE-9DDD9EF475EA}" type="pres">
      <dgm:prSet presAssocID="{48937F87-5F22-40C0-AC2C-5360BF35F03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876B64C-A4C7-43A8-9A70-ADB0377862C2}" type="pres">
      <dgm:prSet presAssocID="{8EA104F3-6BD4-44CD-B8FA-51A3A5F91CB2}" presName="node" presStyleLbl="node1" presStyleIdx="3" presStyleCnt="4" custScaleX="154200" custScaleY="89848" custRadScaleRad="139706" custRadScaleInc="1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86692-E2B2-4064-B9DB-CE1A0C594D0F}" srcId="{87390FA8-C82D-4C17-995C-26FD2561217D}" destId="{8EA104F3-6BD4-44CD-B8FA-51A3A5F91CB2}" srcOrd="3" destOrd="0" parTransId="{48937F87-5F22-40C0-AC2C-5360BF35F03C}" sibTransId="{DF1460D4-5E7C-4750-A05B-D8AD210F0B82}"/>
    <dgm:cxn modelId="{8CEF5C85-8269-4F20-BFC3-6EDFAD047985}" type="presOf" srcId="{48937F87-5F22-40C0-AC2C-5360BF35F03C}" destId="{6061D9EF-1D4B-4A68-83EE-9DDD9EF475EA}" srcOrd="1" destOrd="0" presId="urn:microsoft.com/office/officeart/2005/8/layout/radial5"/>
    <dgm:cxn modelId="{3430ED8C-9AE1-47A6-AA71-772210C0C726}" type="presOf" srcId="{8963CCA1-630B-4CE2-932E-6FF5FCD0509B}" destId="{E70CCC9E-1B24-496C-8975-7B4DF7142649}" srcOrd="0" destOrd="0" presId="urn:microsoft.com/office/officeart/2005/8/layout/radial5"/>
    <dgm:cxn modelId="{126233C7-B8A4-4234-84F9-910DAF176320}" type="presOf" srcId="{351A5226-0193-4B26-BF76-5EE59B2BB435}" destId="{17D4BE48-EB12-41C1-949C-962BCDB1E627}" srcOrd="0" destOrd="0" presId="urn:microsoft.com/office/officeart/2005/8/layout/radial5"/>
    <dgm:cxn modelId="{3D301C0A-69B2-48A3-BBF5-C6F4AB0134DD}" type="presOf" srcId="{351A5226-0193-4B26-BF76-5EE59B2BB435}" destId="{F896E04A-C112-41C1-A52A-C3BFBDE5A18C}" srcOrd="1" destOrd="0" presId="urn:microsoft.com/office/officeart/2005/8/layout/radial5"/>
    <dgm:cxn modelId="{E6BD2EC0-33A6-42F8-9071-08BC884DEE36}" srcId="{8963CCA1-630B-4CE2-932E-6FF5FCD0509B}" destId="{87390FA8-C82D-4C17-995C-26FD2561217D}" srcOrd="0" destOrd="0" parTransId="{8FFB7EE4-9F72-475C-AC0E-96B5566BA67F}" sibTransId="{BB5EDC3A-0EB0-4B0D-AAC1-CC54E74F96BF}"/>
    <dgm:cxn modelId="{40655214-60B8-44C7-BD34-D44A75D07DC8}" type="presOf" srcId="{87390FA8-C82D-4C17-995C-26FD2561217D}" destId="{5FD8D86F-2AAF-4AE2-BC4A-67A919C7BC01}" srcOrd="0" destOrd="0" presId="urn:microsoft.com/office/officeart/2005/8/layout/radial5"/>
    <dgm:cxn modelId="{97B9D4D3-31AA-49C2-AB29-AF35F6003E1D}" type="presOf" srcId="{9F9208C8-A906-46E4-BB84-0691EB263F74}" destId="{566B7714-3F66-4ABA-87BE-B506E95293F5}" srcOrd="0" destOrd="0" presId="urn:microsoft.com/office/officeart/2005/8/layout/radial5"/>
    <dgm:cxn modelId="{8BB318C3-0B00-44C2-89DA-CCBD45E97CC2}" srcId="{87390FA8-C82D-4C17-995C-26FD2561217D}" destId="{1268C596-CBCD-48EE-809C-FACA91FEF433}" srcOrd="1" destOrd="0" parTransId="{3651364D-FF8F-4F04-8102-1D4D05AAD7B9}" sibTransId="{36C41D00-59AA-4EDF-AA81-504C25EA12DC}"/>
    <dgm:cxn modelId="{2CBC7338-3EA0-48C5-B105-69A32FB91FBE}" type="presOf" srcId="{5424EB14-06CD-48D0-A3DB-EB848E8346C3}" destId="{EF1FF906-6860-4DFD-8439-D569E0A8B284}" srcOrd="0" destOrd="0" presId="urn:microsoft.com/office/officeart/2005/8/layout/radial5"/>
    <dgm:cxn modelId="{2F3F85EC-79B2-4EC9-B2C4-61F2D806415F}" type="presOf" srcId="{B612B437-53B2-465F-A59E-B0FB5C86AC24}" destId="{56EFA8DC-DD6F-4B13-8DD4-26899440C988}" srcOrd="0" destOrd="0" presId="urn:microsoft.com/office/officeart/2005/8/layout/radial5"/>
    <dgm:cxn modelId="{F22385F0-F30C-4E4B-B22B-37E6EE323879}" srcId="{87390FA8-C82D-4C17-995C-26FD2561217D}" destId="{9F9208C8-A906-46E4-BB84-0691EB263F74}" srcOrd="0" destOrd="0" parTransId="{B612B437-53B2-465F-A59E-B0FB5C86AC24}" sibTransId="{EF4E7015-ACFB-4989-AC8A-D4E26839934B}"/>
    <dgm:cxn modelId="{3B2EF578-ED1E-45E1-9274-0F5CD85EDB73}" type="presOf" srcId="{8EA104F3-6BD4-44CD-B8FA-51A3A5F91CB2}" destId="{9876B64C-A4C7-43A8-9A70-ADB0377862C2}" srcOrd="0" destOrd="0" presId="urn:microsoft.com/office/officeart/2005/8/layout/radial5"/>
    <dgm:cxn modelId="{37DBAEC9-A4C5-4326-9F5F-F5C1B790B5CB}" type="presOf" srcId="{B612B437-53B2-465F-A59E-B0FB5C86AC24}" destId="{71224A83-8A6C-4A4A-B32A-4196498C0948}" srcOrd="1" destOrd="0" presId="urn:microsoft.com/office/officeart/2005/8/layout/radial5"/>
    <dgm:cxn modelId="{4B64E70A-FD13-4861-A526-6837C735E64A}" srcId="{87390FA8-C82D-4C17-995C-26FD2561217D}" destId="{5424EB14-06CD-48D0-A3DB-EB848E8346C3}" srcOrd="2" destOrd="0" parTransId="{351A5226-0193-4B26-BF76-5EE59B2BB435}" sibTransId="{E1D82E07-8249-45C4-B4E6-FC54922644F3}"/>
    <dgm:cxn modelId="{A274C8ED-D408-4E45-A2DD-FEE9C2A9D484}" type="presOf" srcId="{3651364D-FF8F-4F04-8102-1D4D05AAD7B9}" destId="{7658D7A2-68D1-4B65-9364-617FC7F7E5B3}" srcOrd="0" destOrd="0" presId="urn:microsoft.com/office/officeart/2005/8/layout/radial5"/>
    <dgm:cxn modelId="{109B0FDD-8E16-437B-BDD6-87A7D0FC43DB}" type="presOf" srcId="{48937F87-5F22-40C0-AC2C-5360BF35F03C}" destId="{353E6791-8D04-432A-B82F-D3DE17C433B4}" srcOrd="0" destOrd="0" presId="urn:microsoft.com/office/officeart/2005/8/layout/radial5"/>
    <dgm:cxn modelId="{0EAE8F2A-9109-4823-85AB-73A492FC5553}" type="presOf" srcId="{3651364D-FF8F-4F04-8102-1D4D05AAD7B9}" destId="{2A315DBE-DBC9-4465-A557-B171C27B7BFD}" srcOrd="1" destOrd="0" presId="urn:microsoft.com/office/officeart/2005/8/layout/radial5"/>
    <dgm:cxn modelId="{BFE8BB9B-7E4B-4A8E-8709-A7971762A22C}" type="presOf" srcId="{1268C596-CBCD-48EE-809C-FACA91FEF433}" destId="{03043322-D30E-4DF9-BDCC-595E56649868}" srcOrd="0" destOrd="0" presId="urn:microsoft.com/office/officeart/2005/8/layout/radial5"/>
    <dgm:cxn modelId="{7778911E-612F-4811-BD9E-8F4219860AFB}" type="presParOf" srcId="{E70CCC9E-1B24-496C-8975-7B4DF7142649}" destId="{5FD8D86F-2AAF-4AE2-BC4A-67A919C7BC01}" srcOrd="0" destOrd="0" presId="urn:microsoft.com/office/officeart/2005/8/layout/radial5"/>
    <dgm:cxn modelId="{9E96B444-63DE-4A81-8682-AEF42982A9D7}" type="presParOf" srcId="{E70CCC9E-1B24-496C-8975-7B4DF7142649}" destId="{56EFA8DC-DD6F-4B13-8DD4-26899440C988}" srcOrd="1" destOrd="0" presId="urn:microsoft.com/office/officeart/2005/8/layout/radial5"/>
    <dgm:cxn modelId="{9C833A2A-AE9A-4079-9803-845861DA2BD0}" type="presParOf" srcId="{56EFA8DC-DD6F-4B13-8DD4-26899440C988}" destId="{71224A83-8A6C-4A4A-B32A-4196498C0948}" srcOrd="0" destOrd="0" presId="urn:microsoft.com/office/officeart/2005/8/layout/radial5"/>
    <dgm:cxn modelId="{FCD672CB-323F-4C3B-ABF8-24DB8CB30D28}" type="presParOf" srcId="{E70CCC9E-1B24-496C-8975-7B4DF7142649}" destId="{566B7714-3F66-4ABA-87BE-B506E95293F5}" srcOrd="2" destOrd="0" presId="urn:microsoft.com/office/officeart/2005/8/layout/radial5"/>
    <dgm:cxn modelId="{37157ABB-6A31-4FAB-81C6-95068044D876}" type="presParOf" srcId="{E70CCC9E-1B24-496C-8975-7B4DF7142649}" destId="{7658D7A2-68D1-4B65-9364-617FC7F7E5B3}" srcOrd="3" destOrd="0" presId="urn:microsoft.com/office/officeart/2005/8/layout/radial5"/>
    <dgm:cxn modelId="{6FB7C87B-8062-416E-BA51-65A469C61A98}" type="presParOf" srcId="{7658D7A2-68D1-4B65-9364-617FC7F7E5B3}" destId="{2A315DBE-DBC9-4465-A557-B171C27B7BFD}" srcOrd="0" destOrd="0" presId="urn:microsoft.com/office/officeart/2005/8/layout/radial5"/>
    <dgm:cxn modelId="{B87F0C06-AF6A-4268-8F8C-C9D31532EF32}" type="presParOf" srcId="{E70CCC9E-1B24-496C-8975-7B4DF7142649}" destId="{03043322-D30E-4DF9-BDCC-595E56649868}" srcOrd="4" destOrd="0" presId="urn:microsoft.com/office/officeart/2005/8/layout/radial5"/>
    <dgm:cxn modelId="{5EB44E7B-FA63-4C21-8804-8572BE554B9D}" type="presParOf" srcId="{E70CCC9E-1B24-496C-8975-7B4DF7142649}" destId="{17D4BE48-EB12-41C1-949C-962BCDB1E627}" srcOrd="5" destOrd="0" presId="urn:microsoft.com/office/officeart/2005/8/layout/radial5"/>
    <dgm:cxn modelId="{EF89DCA4-6C95-4616-9BBA-16A949157F8C}" type="presParOf" srcId="{17D4BE48-EB12-41C1-949C-962BCDB1E627}" destId="{F896E04A-C112-41C1-A52A-C3BFBDE5A18C}" srcOrd="0" destOrd="0" presId="urn:microsoft.com/office/officeart/2005/8/layout/radial5"/>
    <dgm:cxn modelId="{D950CBC3-006E-41A2-B91A-2A987291CAA9}" type="presParOf" srcId="{E70CCC9E-1B24-496C-8975-7B4DF7142649}" destId="{EF1FF906-6860-4DFD-8439-D569E0A8B284}" srcOrd="6" destOrd="0" presId="urn:microsoft.com/office/officeart/2005/8/layout/radial5"/>
    <dgm:cxn modelId="{ECB0D330-12A2-402D-991E-B23ACCE3718F}" type="presParOf" srcId="{E70CCC9E-1B24-496C-8975-7B4DF7142649}" destId="{353E6791-8D04-432A-B82F-D3DE17C433B4}" srcOrd="7" destOrd="0" presId="urn:microsoft.com/office/officeart/2005/8/layout/radial5"/>
    <dgm:cxn modelId="{CFBDC56D-3774-4472-B803-926468C2DE06}" type="presParOf" srcId="{353E6791-8D04-432A-B82F-D3DE17C433B4}" destId="{6061D9EF-1D4B-4A68-83EE-9DDD9EF475EA}" srcOrd="0" destOrd="0" presId="urn:microsoft.com/office/officeart/2005/8/layout/radial5"/>
    <dgm:cxn modelId="{C393D6A1-AC4B-40CC-92FE-93EAFE110B51}" type="presParOf" srcId="{E70CCC9E-1B24-496C-8975-7B4DF7142649}" destId="{9876B64C-A4C7-43A8-9A70-ADB0377862C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7087D-E6AC-4023-AE5A-6F68A04DE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02E7F-E96B-4B10-A7A1-D7D7167C940A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Storage Media</a:t>
          </a:r>
          <a:endParaRPr lang="ru-RU" dirty="0"/>
        </a:p>
      </dgm:t>
    </dgm:pt>
    <dgm:pt modelId="{E51C889F-8AAE-4B93-B114-2D8DFA9CAEF4}" type="parTrans" cxnId="{132442C6-1455-4374-84D1-92EF8B756CF9}">
      <dgm:prSet/>
      <dgm:spPr/>
      <dgm:t>
        <a:bodyPr/>
        <a:lstStyle/>
        <a:p>
          <a:endParaRPr lang="ru-RU"/>
        </a:p>
      </dgm:t>
    </dgm:pt>
    <dgm:pt modelId="{D89927A7-D41C-4C49-8F8D-0B033F242871}" type="sibTrans" cxnId="{132442C6-1455-4374-84D1-92EF8B756CF9}">
      <dgm:prSet/>
      <dgm:spPr/>
      <dgm:t>
        <a:bodyPr/>
        <a:lstStyle/>
        <a:p>
          <a:endParaRPr lang="ru-RU"/>
        </a:p>
      </dgm:t>
    </dgm:pt>
    <dgm:pt modelId="{16EDF252-7B73-4505-9C26-F57CD70FC843}">
      <dgm:prSet phldrT="[Текст]"/>
      <dgm:spPr/>
      <dgm:t>
        <a:bodyPr/>
        <a:lstStyle/>
        <a:p>
          <a:r>
            <a:rPr lang="en-US" dirty="0" smtClean="0"/>
            <a:t>Magnetic</a:t>
          </a:r>
          <a:endParaRPr lang="ru-RU" dirty="0"/>
        </a:p>
      </dgm:t>
    </dgm:pt>
    <dgm:pt modelId="{E50CB868-D73C-4444-BA9F-1233F239D777}" type="parTrans" cxnId="{5B083873-148B-485D-8C5B-8EAA671C3C97}">
      <dgm:prSet/>
      <dgm:spPr/>
      <dgm:t>
        <a:bodyPr/>
        <a:lstStyle/>
        <a:p>
          <a:endParaRPr lang="ru-RU"/>
        </a:p>
      </dgm:t>
    </dgm:pt>
    <dgm:pt modelId="{E9C9276D-FAF8-4CFC-8EF2-F766712A9A18}" type="sibTrans" cxnId="{5B083873-148B-485D-8C5B-8EAA671C3C97}">
      <dgm:prSet/>
      <dgm:spPr/>
      <dgm:t>
        <a:bodyPr/>
        <a:lstStyle/>
        <a:p>
          <a:endParaRPr lang="ru-RU"/>
        </a:p>
      </dgm:t>
    </dgm:pt>
    <dgm:pt modelId="{530A9046-C83E-45D7-8004-F8BDF29E3041}">
      <dgm:prSet phldrT="[Текст]"/>
      <dgm:spPr/>
      <dgm:t>
        <a:bodyPr/>
        <a:lstStyle/>
        <a:p>
          <a:r>
            <a:rPr lang="en-US" dirty="0" smtClean="0"/>
            <a:t>Optical</a:t>
          </a:r>
          <a:endParaRPr lang="ru-RU" dirty="0"/>
        </a:p>
      </dgm:t>
    </dgm:pt>
    <dgm:pt modelId="{C1DFBEC6-3D45-4C23-8E03-D4834FB3C06A}" type="parTrans" cxnId="{7CA09288-0750-47D9-BF7D-840E0062A3FA}">
      <dgm:prSet/>
      <dgm:spPr/>
      <dgm:t>
        <a:bodyPr/>
        <a:lstStyle/>
        <a:p>
          <a:endParaRPr lang="ru-RU"/>
        </a:p>
      </dgm:t>
    </dgm:pt>
    <dgm:pt modelId="{0F9ED07F-271C-4778-9C15-7FC3D69C78FF}" type="sibTrans" cxnId="{7CA09288-0750-47D9-BF7D-840E0062A3FA}">
      <dgm:prSet/>
      <dgm:spPr/>
      <dgm:t>
        <a:bodyPr/>
        <a:lstStyle/>
        <a:p>
          <a:endParaRPr lang="ru-RU"/>
        </a:p>
      </dgm:t>
    </dgm:pt>
    <dgm:pt modelId="{C38C5E8A-7F8B-40B3-81FD-7BE62D578702}">
      <dgm:prSet phldrT="[Текст]"/>
      <dgm:spPr/>
      <dgm:t>
        <a:bodyPr/>
        <a:lstStyle/>
        <a:p>
          <a:r>
            <a:rPr lang="en-US" dirty="0" smtClean="0"/>
            <a:t>Flash</a:t>
          </a:r>
          <a:endParaRPr lang="ru-RU" dirty="0"/>
        </a:p>
      </dgm:t>
    </dgm:pt>
    <dgm:pt modelId="{33C2A7F6-D80D-428B-8C64-8B2E678FDFAF}" type="parTrans" cxnId="{0B606683-5A0A-44DB-9AD6-E6F6C28F725C}">
      <dgm:prSet/>
      <dgm:spPr/>
      <dgm:t>
        <a:bodyPr/>
        <a:lstStyle/>
        <a:p>
          <a:endParaRPr lang="ru-RU"/>
        </a:p>
      </dgm:t>
    </dgm:pt>
    <dgm:pt modelId="{8456B73F-C7E2-4C3F-A8D0-A2E6963BC121}" type="sibTrans" cxnId="{0B606683-5A0A-44DB-9AD6-E6F6C28F725C}">
      <dgm:prSet/>
      <dgm:spPr/>
      <dgm:t>
        <a:bodyPr/>
        <a:lstStyle/>
        <a:p>
          <a:endParaRPr lang="ru-RU"/>
        </a:p>
      </dgm:t>
    </dgm:pt>
    <dgm:pt modelId="{CDDC59B5-2DAF-4EB6-88BD-B5B896191F4E}" type="pres">
      <dgm:prSet presAssocID="{14D7087D-E6AC-4023-AE5A-6F68A04DE6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DD1C3-C325-4755-AFF8-8B82AD4E7057}" type="pres">
      <dgm:prSet presAssocID="{19702E7F-E96B-4B10-A7A1-D7D7167C940A}" presName="centerShape" presStyleLbl="node0" presStyleIdx="0" presStyleCnt="1" custScaleX="147723"/>
      <dgm:spPr/>
      <dgm:t>
        <a:bodyPr/>
        <a:lstStyle/>
        <a:p>
          <a:endParaRPr lang="ru-RU"/>
        </a:p>
      </dgm:t>
    </dgm:pt>
    <dgm:pt modelId="{1F911659-907E-41D1-8097-D2FB74A574C2}" type="pres">
      <dgm:prSet presAssocID="{E50CB868-D73C-4444-BA9F-1233F239D777}" presName="parTrans" presStyleLbl="sibTrans2D1" presStyleIdx="0" presStyleCnt="3"/>
      <dgm:spPr/>
      <dgm:t>
        <a:bodyPr/>
        <a:lstStyle/>
        <a:p>
          <a:endParaRPr lang="ru-RU"/>
        </a:p>
      </dgm:t>
    </dgm:pt>
    <dgm:pt modelId="{489E5656-653C-4515-85D5-132F6FF9EEE1}" type="pres">
      <dgm:prSet presAssocID="{E50CB868-D73C-4444-BA9F-1233F239D77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CCED21D-B71F-4FDC-8040-32BC63FD550D}" type="pres">
      <dgm:prSet presAssocID="{16EDF252-7B73-4505-9C26-F57CD70FC843}" presName="node" presStyleLbl="node1" presStyleIdx="0" presStyleCnt="3" custScaleX="165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1D87B-36EE-4642-B5A8-AB6002944070}" type="pres">
      <dgm:prSet presAssocID="{C1DFBEC6-3D45-4C23-8E03-D4834FB3C06A}" presName="parTrans" presStyleLbl="sibTrans2D1" presStyleIdx="1" presStyleCnt="3"/>
      <dgm:spPr/>
      <dgm:t>
        <a:bodyPr/>
        <a:lstStyle/>
        <a:p>
          <a:endParaRPr lang="ru-RU"/>
        </a:p>
      </dgm:t>
    </dgm:pt>
    <dgm:pt modelId="{5AA9A79B-C975-4377-A8AB-F1E5F78A99A3}" type="pres">
      <dgm:prSet presAssocID="{C1DFBEC6-3D45-4C23-8E03-D4834FB3C06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CE29049-C431-405E-82B4-5D7FEEA7F1D1}" type="pres">
      <dgm:prSet presAssocID="{530A9046-C83E-45D7-8004-F8BDF29E3041}" presName="node" presStyleLbl="node1" presStyleIdx="1" presStyleCnt="3" custScaleX="146389" custRadScaleRad="119438" custRadScaleInc="-8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3EA10-8F5C-434D-BC4D-DB5FCD6B09DB}" type="pres">
      <dgm:prSet presAssocID="{33C2A7F6-D80D-428B-8C64-8B2E678FDFAF}" presName="parTrans" presStyleLbl="sibTrans2D1" presStyleIdx="2" presStyleCnt="3"/>
      <dgm:spPr/>
      <dgm:t>
        <a:bodyPr/>
        <a:lstStyle/>
        <a:p>
          <a:endParaRPr lang="ru-RU"/>
        </a:p>
      </dgm:t>
    </dgm:pt>
    <dgm:pt modelId="{264D5F9D-1AE9-490A-83E0-8F599E01B959}" type="pres">
      <dgm:prSet presAssocID="{33C2A7F6-D80D-428B-8C64-8B2E678FDFA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7218E00-4642-4E0D-98FB-E99D26357859}" type="pres">
      <dgm:prSet presAssocID="{C38C5E8A-7F8B-40B3-81FD-7BE62D578702}" presName="node" presStyleLbl="node1" presStyleIdx="2" presStyleCnt="3" custScaleX="139749" custRadScaleRad="119437" custRadScaleInc="8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156FC-32B2-4E78-B444-33F7E21197DB}" type="presOf" srcId="{33C2A7F6-D80D-428B-8C64-8B2E678FDFAF}" destId="{2033EA10-8F5C-434D-BC4D-DB5FCD6B09DB}" srcOrd="0" destOrd="0" presId="urn:microsoft.com/office/officeart/2005/8/layout/radial5"/>
    <dgm:cxn modelId="{0B606683-5A0A-44DB-9AD6-E6F6C28F725C}" srcId="{19702E7F-E96B-4B10-A7A1-D7D7167C940A}" destId="{C38C5E8A-7F8B-40B3-81FD-7BE62D578702}" srcOrd="2" destOrd="0" parTransId="{33C2A7F6-D80D-428B-8C64-8B2E678FDFAF}" sibTransId="{8456B73F-C7E2-4C3F-A8D0-A2E6963BC121}"/>
    <dgm:cxn modelId="{7CA09288-0750-47D9-BF7D-840E0062A3FA}" srcId="{19702E7F-E96B-4B10-A7A1-D7D7167C940A}" destId="{530A9046-C83E-45D7-8004-F8BDF29E3041}" srcOrd="1" destOrd="0" parTransId="{C1DFBEC6-3D45-4C23-8E03-D4834FB3C06A}" sibTransId="{0F9ED07F-271C-4778-9C15-7FC3D69C78FF}"/>
    <dgm:cxn modelId="{2E380D5D-53D7-4894-980A-16E71362CBEC}" type="presOf" srcId="{E50CB868-D73C-4444-BA9F-1233F239D777}" destId="{1F911659-907E-41D1-8097-D2FB74A574C2}" srcOrd="0" destOrd="0" presId="urn:microsoft.com/office/officeart/2005/8/layout/radial5"/>
    <dgm:cxn modelId="{132442C6-1455-4374-84D1-92EF8B756CF9}" srcId="{14D7087D-E6AC-4023-AE5A-6F68A04DE6A5}" destId="{19702E7F-E96B-4B10-A7A1-D7D7167C940A}" srcOrd="0" destOrd="0" parTransId="{E51C889F-8AAE-4B93-B114-2D8DFA9CAEF4}" sibTransId="{D89927A7-D41C-4C49-8F8D-0B033F242871}"/>
    <dgm:cxn modelId="{E9AA9CE0-0DB1-41DF-9040-07B519937CC1}" type="presOf" srcId="{16EDF252-7B73-4505-9C26-F57CD70FC843}" destId="{4CCED21D-B71F-4FDC-8040-32BC63FD550D}" srcOrd="0" destOrd="0" presId="urn:microsoft.com/office/officeart/2005/8/layout/radial5"/>
    <dgm:cxn modelId="{3024756B-586C-4E06-A436-B378E10106F4}" type="presOf" srcId="{C1DFBEC6-3D45-4C23-8E03-D4834FB3C06A}" destId="{5AA9A79B-C975-4377-A8AB-F1E5F78A99A3}" srcOrd="1" destOrd="0" presId="urn:microsoft.com/office/officeart/2005/8/layout/radial5"/>
    <dgm:cxn modelId="{098F498B-6FA4-4BAA-9D02-95DC64227762}" type="presOf" srcId="{C1DFBEC6-3D45-4C23-8E03-D4834FB3C06A}" destId="{CD71D87B-36EE-4642-B5A8-AB6002944070}" srcOrd="0" destOrd="0" presId="urn:microsoft.com/office/officeart/2005/8/layout/radial5"/>
    <dgm:cxn modelId="{6FA0AEBD-BB14-4892-BAAD-D25B2939E487}" type="presOf" srcId="{14D7087D-E6AC-4023-AE5A-6F68A04DE6A5}" destId="{CDDC59B5-2DAF-4EB6-88BD-B5B896191F4E}" srcOrd="0" destOrd="0" presId="urn:microsoft.com/office/officeart/2005/8/layout/radial5"/>
    <dgm:cxn modelId="{634E37E8-7E51-4BE8-9847-4292B3671AA8}" type="presOf" srcId="{33C2A7F6-D80D-428B-8C64-8B2E678FDFAF}" destId="{264D5F9D-1AE9-490A-83E0-8F599E01B959}" srcOrd="1" destOrd="0" presId="urn:microsoft.com/office/officeart/2005/8/layout/radial5"/>
    <dgm:cxn modelId="{D1EFAF40-5E9F-422A-8385-2A16BA261FB8}" type="presOf" srcId="{530A9046-C83E-45D7-8004-F8BDF29E3041}" destId="{ACE29049-C431-405E-82B4-5D7FEEA7F1D1}" srcOrd="0" destOrd="0" presId="urn:microsoft.com/office/officeart/2005/8/layout/radial5"/>
    <dgm:cxn modelId="{7D9064B8-727C-450A-BDC4-CA04CF4917CC}" type="presOf" srcId="{19702E7F-E96B-4B10-A7A1-D7D7167C940A}" destId="{23ADD1C3-C325-4755-AFF8-8B82AD4E7057}" srcOrd="0" destOrd="0" presId="urn:microsoft.com/office/officeart/2005/8/layout/radial5"/>
    <dgm:cxn modelId="{D8C86B10-8185-4061-84E9-250DCBBC7591}" type="presOf" srcId="{C38C5E8A-7F8B-40B3-81FD-7BE62D578702}" destId="{07218E00-4642-4E0D-98FB-E99D26357859}" srcOrd="0" destOrd="0" presId="urn:microsoft.com/office/officeart/2005/8/layout/radial5"/>
    <dgm:cxn modelId="{68C9FE0D-3832-4534-8E3E-CBE5117F4630}" type="presOf" srcId="{E50CB868-D73C-4444-BA9F-1233F239D777}" destId="{489E5656-653C-4515-85D5-132F6FF9EEE1}" srcOrd="1" destOrd="0" presId="urn:microsoft.com/office/officeart/2005/8/layout/radial5"/>
    <dgm:cxn modelId="{5B083873-148B-485D-8C5B-8EAA671C3C97}" srcId="{19702E7F-E96B-4B10-A7A1-D7D7167C940A}" destId="{16EDF252-7B73-4505-9C26-F57CD70FC843}" srcOrd="0" destOrd="0" parTransId="{E50CB868-D73C-4444-BA9F-1233F239D777}" sibTransId="{E9C9276D-FAF8-4CFC-8EF2-F766712A9A18}"/>
    <dgm:cxn modelId="{5553AE98-576B-4171-B735-5354C6A98508}" type="presParOf" srcId="{CDDC59B5-2DAF-4EB6-88BD-B5B896191F4E}" destId="{23ADD1C3-C325-4755-AFF8-8B82AD4E7057}" srcOrd="0" destOrd="0" presId="urn:microsoft.com/office/officeart/2005/8/layout/radial5"/>
    <dgm:cxn modelId="{450DBE30-BF64-4659-BF3D-1AE44982F115}" type="presParOf" srcId="{CDDC59B5-2DAF-4EB6-88BD-B5B896191F4E}" destId="{1F911659-907E-41D1-8097-D2FB74A574C2}" srcOrd="1" destOrd="0" presId="urn:microsoft.com/office/officeart/2005/8/layout/radial5"/>
    <dgm:cxn modelId="{E43DF8F3-71B6-4759-9F04-B655FF3D5CCF}" type="presParOf" srcId="{1F911659-907E-41D1-8097-D2FB74A574C2}" destId="{489E5656-653C-4515-85D5-132F6FF9EEE1}" srcOrd="0" destOrd="0" presId="urn:microsoft.com/office/officeart/2005/8/layout/radial5"/>
    <dgm:cxn modelId="{2C1F3600-E07C-4F93-A138-EFFB02211E83}" type="presParOf" srcId="{CDDC59B5-2DAF-4EB6-88BD-B5B896191F4E}" destId="{4CCED21D-B71F-4FDC-8040-32BC63FD550D}" srcOrd="2" destOrd="0" presId="urn:microsoft.com/office/officeart/2005/8/layout/radial5"/>
    <dgm:cxn modelId="{8EDE1009-151D-479D-95E4-3FA909950DEC}" type="presParOf" srcId="{CDDC59B5-2DAF-4EB6-88BD-B5B896191F4E}" destId="{CD71D87B-36EE-4642-B5A8-AB6002944070}" srcOrd="3" destOrd="0" presId="urn:microsoft.com/office/officeart/2005/8/layout/radial5"/>
    <dgm:cxn modelId="{7F92BDA4-90B7-48EB-89EE-66739CF016B7}" type="presParOf" srcId="{CD71D87B-36EE-4642-B5A8-AB6002944070}" destId="{5AA9A79B-C975-4377-A8AB-F1E5F78A99A3}" srcOrd="0" destOrd="0" presId="urn:microsoft.com/office/officeart/2005/8/layout/radial5"/>
    <dgm:cxn modelId="{915B476C-1F10-47A3-9D2D-46FA9FE8AB62}" type="presParOf" srcId="{CDDC59B5-2DAF-4EB6-88BD-B5B896191F4E}" destId="{ACE29049-C431-405E-82B4-5D7FEEA7F1D1}" srcOrd="4" destOrd="0" presId="urn:microsoft.com/office/officeart/2005/8/layout/radial5"/>
    <dgm:cxn modelId="{981EB8B6-668A-4F03-94A5-0C6E2D98261A}" type="presParOf" srcId="{CDDC59B5-2DAF-4EB6-88BD-B5B896191F4E}" destId="{2033EA10-8F5C-434D-BC4D-DB5FCD6B09DB}" srcOrd="5" destOrd="0" presId="urn:microsoft.com/office/officeart/2005/8/layout/radial5"/>
    <dgm:cxn modelId="{691ABBF0-78F2-4963-988B-2F21BAECD4D2}" type="presParOf" srcId="{2033EA10-8F5C-434D-BC4D-DB5FCD6B09DB}" destId="{264D5F9D-1AE9-490A-83E0-8F599E01B959}" srcOrd="0" destOrd="0" presId="urn:microsoft.com/office/officeart/2005/8/layout/radial5"/>
    <dgm:cxn modelId="{208BD637-EF9E-4D6B-922C-2B5EDBB0DC4D}" type="presParOf" srcId="{CDDC59B5-2DAF-4EB6-88BD-B5B896191F4E}" destId="{07218E00-4642-4E0D-98FB-E99D2635785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7CB27-F427-4D7C-B29F-612DA5B867A8}">
      <dsp:nvSpPr>
        <dsp:cNvPr id="0" name=""/>
        <dsp:cNvSpPr/>
      </dsp:nvSpPr>
      <dsp:spPr>
        <a:xfrm>
          <a:off x="3402357" y="2070943"/>
          <a:ext cx="1474737" cy="1474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Input devices</a:t>
          </a:r>
          <a:endParaRPr lang="ru-RU" sz="2300" kern="1200" dirty="0"/>
        </a:p>
      </dsp:txBody>
      <dsp:txXfrm>
        <a:off x="3618327" y="2286913"/>
        <a:ext cx="1042797" cy="1042797"/>
      </dsp:txXfrm>
    </dsp:sp>
    <dsp:sp modelId="{272B64B9-3005-475A-8775-520491CA613B}">
      <dsp:nvSpPr>
        <dsp:cNvPr id="0" name=""/>
        <dsp:cNvSpPr/>
      </dsp:nvSpPr>
      <dsp:spPr>
        <a:xfrm rot="16200000">
          <a:off x="3982798" y="1533029"/>
          <a:ext cx="313856" cy="501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029877" y="1680390"/>
        <a:ext cx="219699" cy="300846"/>
      </dsp:txXfrm>
    </dsp:sp>
    <dsp:sp modelId="{A20116A6-8020-4065-89DD-48D928E35508}">
      <dsp:nvSpPr>
        <dsp:cNvPr id="0" name=""/>
        <dsp:cNvSpPr/>
      </dsp:nvSpPr>
      <dsp:spPr>
        <a:xfrm>
          <a:off x="2572913" y="4022"/>
          <a:ext cx="3133626" cy="147473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Pointing devices</a:t>
          </a:r>
          <a:endParaRPr lang="ru-RU" sz="2300" kern="1200" dirty="0"/>
        </a:p>
      </dsp:txBody>
      <dsp:txXfrm>
        <a:off x="3031822" y="219992"/>
        <a:ext cx="2215808" cy="1042797"/>
      </dsp:txXfrm>
    </dsp:sp>
    <dsp:sp modelId="{2A455431-8904-412A-927D-6DB43ECDF197}">
      <dsp:nvSpPr>
        <dsp:cNvPr id="0" name=""/>
        <dsp:cNvSpPr/>
      </dsp:nvSpPr>
      <dsp:spPr>
        <a:xfrm rot="20408454">
          <a:off x="4923445" y="2229372"/>
          <a:ext cx="250088" cy="501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25676" y="2342397"/>
        <a:ext cx="175062" cy="300846"/>
      </dsp:txXfrm>
    </dsp:sp>
    <dsp:sp modelId="{EC04359B-7A11-435A-8A15-7456D0BA10C7}">
      <dsp:nvSpPr>
        <dsp:cNvPr id="0" name=""/>
        <dsp:cNvSpPr/>
      </dsp:nvSpPr>
      <dsp:spPr>
        <a:xfrm>
          <a:off x="5012731" y="1080115"/>
          <a:ext cx="3134525" cy="1693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Game controllers</a:t>
          </a:r>
          <a:endParaRPr lang="ru-RU" sz="2300" kern="1200" dirty="0"/>
        </a:p>
      </dsp:txBody>
      <dsp:txXfrm>
        <a:off x="5471772" y="1328137"/>
        <a:ext cx="2216443" cy="1197559"/>
      </dsp:txXfrm>
    </dsp:sp>
    <dsp:sp modelId="{6974FADA-C0E8-4FFA-B330-AF96BC67DC42}">
      <dsp:nvSpPr>
        <dsp:cNvPr id="0" name=""/>
        <dsp:cNvSpPr/>
      </dsp:nvSpPr>
      <dsp:spPr>
        <a:xfrm rot="1195344">
          <a:off x="4935640" y="2897711"/>
          <a:ext cx="284940" cy="501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38198" y="2983429"/>
        <a:ext cx="199458" cy="300846"/>
      </dsp:txXfrm>
    </dsp:sp>
    <dsp:sp modelId="{B4BC1295-4B91-4395-A452-63BB077F1CB5}">
      <dsp:nvSpPr>
        <dsp:cNvPr id="0" name=""/>
        <dsp:cNvSpPr/>
      </dsp:nvSpPr>
      <dsp:spPr>
        <a:xfrm>
          <a:off x="5021182" y="2952321"/>
          <a:ext cx="3100710" cy="147473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Keyboards  Styluses</a:t>
          </a:r>
          <a:endParaRPr lang="ru-RU" sz="2300" kern="1200" dirty="0"/>
        </a:p>
      </dsp:txBody>
      <dsp:txXfrm>
        <a:off x="5475270" y="3168291"/>
        <a:ext cx="2192534" cy="1042797"/>
      </dsp:txXfrm>
    </dsp:sp>
    <dsp:sp modelId="{221E92CA-886F-48AE-81B8-554E7F833215}">
      <dsp:nvSpPr>
        <dsp:cNvPr id="0" name=""/>
        <dsp:cNvSpPr/>
      </dsp:nvSpPr>
      <dsp:spPr>
        <a:xfrm rot="5400000">
          <a:off x="3982798" y="3582184"/>
          <a:ext cx="313856" cy="501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029877" y="3635388"/>
        <a:ext cx="219699" cy="300846"/>
      </dsp:txXfrm>
    </dsp:sp>
    <dsp:sp modelId="{D766FEA8-8569-4549-80D6-09EF1874EA77}">
      <dsp:nvSpPr>
        <dsp:cNvPr id="0" name=""/>
        <dsp:cNvSpPr/>
      </dsp:nvSpPr>
      <dsp:spPr>
        <a:xfrm>
          <a:off x="2610194" y="4137863"/>
          <a:ext cx="3059063" cy="1474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Scanners</a:t>
          </a:r>
          <a:endParaRPr lang="ru-RU" sz="2300" kern="1200" dirty="0"/>
        </a:p>
      </dsp:txBody>
      <dsp:txXfrm>
        <a:off x="3058183" y="4353833"/>
        <a:ext cx="2163085" cy="1042797"/>
      </dsp:txXfrm>
    </dsp:sp>
    <dsp:sp modelId="{4E233235-4CDF-4BED-9D62-883E41539811}">
      <dsp:nvSpPr>
        <dsp:cNvPr id="0" name=""/>
        <dsp:cNvSpPr/>
      </dsp:nvSpPr>
      <dsp:spPr>
        <a:xfrm rot="9582318">
          <a:off x="3081273" y="2899088"/>
          <a:ext cx="270089" cy="501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59785" y="2985318"/>
        <a:ext cx="189062" cy="300846"/>
      </dsp:txXfrm>
    </dsp:sp>
    <dsp:sp modelId="{6DB1196A-7756-41D7-8AA5-C40A91A2805B}">
      <dsp:nvSpPr>
        <dsp:cNvPr id="0" name=""/>
        <dsp:cNvSpPr/>
      </dsp:nvSpPr>
      <dsp:spPr>
        <a:xfrm>
          <a:off x="226362" y="2952332"/>
          <a:ext cx="3059963" cy="147473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Cameras</a:t>
          </a:r>
          <a:endParaRPr lang="ru-RU" sz="2300" kern="1200" dirty="0"/>
        </a:p>
      </dsp:txBody>
      <dsp:txXfrm>
        <a:off x="674483" y="3168302"/>
        <a:ext cx="2163721" cy="1042797"/>
      </dsp:txXfrm>
    </dsp:sp>
    <dsp:sp modelId="{14A8EE72-E93C-4D1C-9556-2D06409D0276}">
      <dsp:nvSpPr>
        <dsp:cNvPr id="0" name=""/>
        <dsp:cNvSpPr/>
      </dsp:nvSpPr>
      <dsp:spPr>
        <a:xfrm rot="12125754">
          <a:off x="3104409" y="2190319"/>
          <a:ext cx="261226" cy="501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79899" y="2305340"/>
        <a:ext cx="182858" cy="300846"/>
      </dsp:txXfrm>
    </dsp:sp>
    <dsp:sp modelId="{50E093CB-CB7C-44CA-850F-8724D99A793D}">
      <dsp:nvSpPr>
        <dsp:cNvPr id="0" name=""/>
        <dsp:cNvSpPr/>
      </dsp:nvSpPr>
      <dsp:spPr>
        <a:xfrm>
          <a:off x="154358" y="1080123"/>
          <a:ext cx="3234232" cy="1533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Microphones</a:t>
          </a:r>
          <a:endParaRPr lang="ru-RU" sz="2300" kern="1200" dirty="0"/>
        </a:p>
      </dsp:txBody>
      <dsp:txXfrm>
        <a:off x="628000" y="1304695"/>
        <a:ext cx="2286948" cy="1084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8D86F-2AAF-4AE2-BC4A-67A919C7BC01}">
      <dsp:nvSpPr>
        <dsp:cNvPr id="0" name=""/>
        <dsp:cNvSpPr/>
      </dsp:nvSpPr>
      <dsp:spPr>
        <a:xfrm>
          <a:off x="2767674" y="1616440"/>
          <a:ext cx="2604983" cy="14184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Output devices</a:t>
          </a:r>
          <a:endParaRPr lang="ru-RU" sz="3100" kern="1200" dirty="0"/>
        </a:p>
      </dsp:txBody>
      <dsp:txXfrm>
        <a:off x="3149165" y="1824172"/>
        <a:ext cx="1842001" cy="1003016"/>
      </dsp:txXfrm>
    </dsp:sp>
    <dsp:sp modelId="{56EFA8DC-DD6F-4B13-8DD4-26899440C988}">
      <dsp:nvSpPr>
        <dsp:cNvPr id="0" name=""/>
        <dsp:cNvSpPr/>
      </dsp:nvSpPr>
      <dsp:spPr>
        <a:xfrm rot="16141526">
          <a:off x="3938474" y="1163029"/>
          <a:ext cx="232031" cy="4822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973870" y="1294285"/>
        <a:ext cx="162422" cy="289369"/>
      </dsp:txXfrm>
    </dsp:sp>
    <dsp:sp modelId="{566B7714-3F66-4ABA-87BE-B506E95293F5}">
      <dsp:nvSpPr>
        <dsp:cNvPr id="0" name=""/>
        <dsp:cNvSpPr/>
      </dsp:nvSpPr>
      <dsp:spPr>
        <a:xfrm>
          <a:off x="2852369" y="252807"/>
          <a:ext cx="2380820" cy="92594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Speakers</a:t>
          </a:r>
          <a:endParaRPr lang="ru-RU" sz="2800" kern="1200" dirty="0"/>
        </a:p>
      </dsp:txBody>
      <dsp:txXfrm>
        <a:off x="3201032" y="388408"/>
        <a:ext cx="1683494" cy="654739"/>
      </dsp:txXfrm>
    </dsp:sp>
    <dsp:sp modelId="{7658D7A2-68D1-4B65-9364-617FC7F7E5B3}">
      <dsp:nvSpPr>
        <dsp:cNvPr id="0" name=""/>
        <dsp:cNvSpPr/>
      </dsp:nvSpPr>
      <dsp:spPr>
        <a:xfrm rot="4435">
          <a:off x="5456600" y="2086458"/>
          <a:ext cx="202234" cy="4822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456600" y="2182876"/>
        <a:ext cx="141564" cy="289369"/>
      </dsp:txXfrm>
    </dsp:sp>
    <dsp:sp modelId="{03043322-D30E-4DF9-BDCC-595E56649868}">
      <dsp:nvSpPr>
        <dsp:cNvPr id="0" name=""/>
        <dsp:cNvSpPr/>
      </dsp:nvSpPr>
      <dsp:spPr>
        <a:xfrm>
          <a:off x="5754221" y="1872210"/>
          <a:ext cx="2475376" cy="91448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Monitors</a:t>
          </a:r>
          <a:endParaRPr lang="ru-RU" sz="2800" kern="1200" dirty="0"/>
        </a:p>
      </dsp:txBody>
      <dsp:txXfrm>
        <a:off x="6116731" y="2006132"/>
        <a:ext cx="1750356" cy="646636"/>
      </dsp:txXfrm>
    </dsp:sp>
    <dsp:sp modelId="{17D4BE48-EB12-41C1-949C-962BCDB1E627}">
      <dsp:nvSpPr>
        <dsp:cNvPr id="0" name=""/>
        <dsp:cNvSpPr/>
      </dsp:nvSpPr>
      <dsp:spPr>
        <a:xfrm rot="5365008">
          <a:off x="3765705" y="3375000"/>
          <a:ext cx="635192" cy="4822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837311" y="3399118"/>
        <a:ext cx="490507" cy="289369"/>
      </dsp:txXfrm>
    </dsp:sp>
    <dsp:sp modelId="{EF1FF906-6860-4DFD-8439-D569E0A8B284}">
      <dsp:nvSpPr>
        <dsp:cNvPr id="0" name=""/>
        <dsp:cNvSpPr/>
      </dsp:nvSpPr>
      <dsp:spPr>
        <a:xfrm>
          <a:off x="2873352" y="4233322"/>
          <a:ext cx="2441772" cy="91448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Printers</a:t>
          </a:r>
          <a:endParaRPr lang="ru-RU" sz="2800" kern="1200" dirty="0"/>
        </a:p>
      </dsp:txBody>
      <dsp:txXfrm>
        <a:off x="3230941" y="4367244"/>
        <a:ext cx="1726594" cy="646636"/>
      </dsp:txXfrm>
    </dsp:sp>
    <dsp:sp modelId="{353E6791-8D04-432A-B82F-D3DE17C433B4}">
      <dsp:nvSpPr>
        <dsp:cNvPr id="0" name=""/>
        <dsp:cNvSpPr/>
      </dsp:nvSpPr>
      <dsp:spPr>
        <a:xfrm rot="10662418">
          <a:off x="2470285" y="2144343"/>
          <a:ext cx="212743" cy="48228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534082" y="2239523"/>
        <a:ext cx="148920" cy="289369"/>
      </dsp:txXfrm>
    </dsp:sp>
    <dsp:sp modelId="{9876B64C-A4C7-43A8-9A70-ADB0377862C2}">
      <dsp:nvSpPr>
        <dsp:cNvPr id="0" name=""/>
        <dsp:cNvSpPr/>
      </dsp:nvSpPr>
      <dsp:spPr>
        <a:xfrm>
          <a:off x="185376" y="1800206"/>
          <a:ext cx="2187297" cy="127447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Head-phones</a:t>
          </a:r>
          <a:endParaRPr lang="ru-RU" sz="2800" kern="1200" dirty="0"/>
        </a:p>
      </dsp:txBody>
      <dsp:txXfrm>
        <a:off x="505698" y="1986849"/>
        <a:ext cx="1546653" cy="901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DD1C3-C325-4755-AFF8-8B82AD4E7057}">
      <dsp:nvSpPr>
        <dsp:cNvPr id="0" name=""/>
        <dsp:cNvSpPr/>
      </dsp:nvSpPr>
      <dsp:spPr>
        <a:xfrm>
          <a:off x="3027986" y="2593485"/>
          <a:ext cx="2115861" cy="143231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Storage Media</a:t>
          </a:r>
          <a:endParaRPr lang="ru-RU" sz="3100" kern="1200" dirty="0"/>
        </a:p>
      </dsp:txBody>
      <dsp:txXfrm>
        <a:off x="3337847" y="2803243"/>
        <a:ext cx="1496139" cy="1012800"/>
      </dsp:txXfrm>
    </dsp:sp>
    <dsp:sp modelId="{1F911659-907E-41D1-8097-D2FB74A574C2}">
      <dsp:nvSpPr>
        <dsp:cNvPr id="0" name=""/>
        <dsp:cNvSpPr/>
      </dsp:nvSpPr>
      <dsp:spPr>
        <a:xfrm rot="16200000">
          <a:off x="3860338" y="1884841"/>
          <a:ext cx="451157" cy="591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928012" y="2070831"/>
        <a:ext cx="315810" cy="354950"/>
      </dsp:txXfrm>
    </dsp:sp>
    <dsp:sp modelId="{4CCED21D-B71F-4FDC-8040-32BC63FD550D}">
      <dsp:nvSpPr>
        <dsp:cNvPr id="0" name=""/>
        <dsp:cNvSpPr/>
      </dsp:nvSpPr>
      <dsp:spPr>
        <a:xfrm>
          <a:off x="2645751" y="2294"/>
          <a:ext cx="2880329" cy="1739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Magnetic</a:t>
          </a:r>
          <a:endParaRPr lang="ru-RU" sz="3100" kern="1200" dirty="0"/>
        </a:p>
      </dsp:txBody>
      <dsp:txXfrm>
        <a:off x="3067565" y="257104"/>
        <a:ext cx="2036701" cy="1230329"/>
      </dsp:txXfrm>
    </dsp:sp>
    <dsp:sp modelId="{CD71D87B-36EE-4642-B5A8-AB6002944070}">
      <dsp:nvSpPr>
        <dsp:cNvPr id="0" name=""/>
        <dsp:cNvSpPr/>
      </dsp:nvSpPr>
      <dsp:spPr>
        <a:xfrm rot="1484892">
          <a:off x="5098239" y="3576495"/>
          <a:ext cx="416494" cy="591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103977" y="3668657"/>
        <a:ext cx="291546" cy="354950"/>
      </dsp:txXfrm>
    </dsp:sp>
    <dsp:sp modelId="{ACE29049-C431-405E-82B4-5D7FEEA7F1D1}">
      <dsp:nvSpPr>
        <dsp:cNvPr id="0" name=""/>
        <dsp:cNvSpPr/>
      </dsp:nvSpPr>
      <dsp:spPr>
        <a:xfrm>
          <a:off x="5456149" y="3658367"/>
          <a:ext cx="2547094" cy="1739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Optical</a:t>
          </a:r>
          <a:endParaRPr lang="ru-RU" sz="3100" kern="1200" dirty="0"/>
        </a:p>
      </dsp:txBody>
      <dsp:txXfrm>
        <a:off x="5829162" y="3913177"/>
        <a:ext cx="1801068" cy="1230329"/>
      </dsp:txXfrm>
    </dsp:sp>
    <dsp:sp modelId="{2033EA10-8F5C-434D-BC4D-DB5FCD6B09DB}">
      <dsp:nvSpPr>
        <dsp:cNvPr id="0" name=""/>
        <dsp:cNvSpPr/>
      </dsp:nvSpPr>
      <dsp:spPr>
        <a:xfrm rot="9315108">
          <a:off x="2631010" y="3584004"/>
          <a:ext cx="436095" cy="591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755830" y="3674936"/>
        <a:ext cx="305267" cy="354950"/>
      </dsp:txXfrm>
    </dsp:sp>
    <dsp:sp modelId="{07218E00-4642-4E0D-98FB-E99D26357859}">
      <dsp:nvSpPr>
        <dsp:cNvPr id="0" name=""/>
        <dsp:cNvSpPr/>
      </dsp:nvSpPr>
      <dsp:spPr>
        <a:xfrm>
          <a:off x="226377" y="3658357"/>
          <a:ext cx="2431562" cy="1739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Flash</a:t>
          </a:r>
          <a:endParaRPr lang="ru-RU" sz="3100" kern="1200" dirty="0"/>
        </a:p>
      </dsp:txBody>
      <dsp:txXfrm>
        <a:off x="582471" y="3913167"/>
        <a:ext cx="1719374" cy="123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7D8F-15B9-4AAB-9786-990932B20C8F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0410-F34C-4A4D-B711-BAE3F2CE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2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0410-F34C-4A4D-B711-BAE3F2CE32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5880A4-12D9-4338-8EAD-6CB625498DC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A84A4B-E6AC-40CB-A5E3-ED602C22C1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204864"/>
            <a:ext cx="6172200" cy="1894362"/>
          </a:xfrm>
        </p:spPr>
        <p:txBody>
          <a:bodyPr/>
          <a:lstStyle/>
          <a:p>
            <a:r>
              <a:rPr lang="en-US" dirty="0" smtClean="0"/>
              <a:t>Hardware characteristics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Made by </a:t>
            </a:r>
            <a:r>
              <a:rPr lang="en-US" dirty="0" err="1" smtClean="0"/>
              <a:t>Salova</a:t>
            </a:r>
            <a:r>
              <a:rPr lang="en-US" dirty="0" smtClean="0"/>
              <a:t> S. </a:t>
            </a:r>
            <a:r>
              <a:rPr lang="en-US" dirty="0" smtClean="0"/>
              <a:t>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1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4942"/>
          </a:xfrm>
        </p:spPr>
        <p:txBody>
          <a:bodyPr/>
          <a:lstStyle/>
          <a:p>
            <a:r>
              <a:rPr lang="en-US" dirty="0" smtClean="0"/>
              <a:t>Six Categories of Hardware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91552"/>
            <a:ext cx="7467600" cy="4873752"/>
          </a:xfrm>
        </p:spPr>
        <p:txBody>
          <a:bodyPr/>
          <a:lstStyle/>
          <a:p>
            <a:r>
              <a:rPr lang="en-US" dirty="0" smtClean="0"/>
              <a:t>Input devices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68963" y="1382964"/>
            <a:ext cx="8179501" cy="4854348"/>
            <a:chOff x="568963" y="830020"/>
            <a:chExt cx="8179501" cy="48543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235488"/>
              <a:ext cx="1656184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0" t="16923" r="12434" b="22378"/>
            <a:stretch/>
          </p:blipFill>
          <p:spPr bwMode="auto">
            <a:xfrm>
              <a:off x="7078690" y="3356992"/>
              <a:ext cx="1669774" cy="176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088" y="3140968"/>
              <a:ext cx="2742883" cy="25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63" y="3356992"/>
              <a:ext cx="2004814" cy="200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http://zemro.in/zemro/zemro/products/USB%20&amp;%20PS2%20Keyboard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4" b="15207"/>
            <a:stretch/>
          </p:blipFill>
          <p:spPr bwMode="auto">
            <a:xfrm>
              <a:off x="5066626" y="830020"/>
              <a:ext cx="3465814" cy="200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http://3.imimg.com/data3/SS/LA/MY-6563874/4-250x25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766124"/>
              <a:ext cx="1347652" cy="1347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http://images.elega.ru/d/cc/1383949/microsoft-microsoft-wireless-shchireless-mouse-m138394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69" y="1907599"/>
              <a:ext cx="1407207" cy="120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7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268760"/>
            <a:ext cx="6172200" cy="1368152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What six groups can be defined among input devices?</a:t>
            </a:r>
            <a:endParaRPr lang="ru-RU" sz="32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288232" y="4077072"/>
            <a:ext cx="6172200" cy="136815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/>
              <a:t>Use the information from the “gap-fill” text</a:t>
            </a:r>
            <a:endParaRPr lang="ru-RU" sz="28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283968" y="2564904"/>
            <a:ext cx="4176464" cy="136815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They are ….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50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dirty="0" smtClean="0"/>
              <a:t>Common Input Devices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7193671"/>
              </p:ext>
            </p:extLst>
          </p:nvPr>
        </p:nvGraphicFramePr>
        <p:xfrm>
          <a:off x="323528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5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Input Devices Key Features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38293"/>
              </p:ext>
            </p:extLst>
          </p:nvPr>
        </p:nvGraphicFramePr>
        <p:xfrm>
          <a:off x="457200" y="1196752"/>
          <a:ext cx="8229600" cy="525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3963888"/>
                <a:gridCol w="2743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Name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Function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Features</a:t>
                      </a:r>
                      <a:endParaRPr lang="ru-RU" b="0" dirty="0"/>
                    </a:p>
                  </a:txBody>
                  <a:tcPr/>
                </a:tc>
              </a:tr>
              <a:tr h="112583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Keyboards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input devices for notebooks and desktops to enter information and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commands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Ergonomics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Variety of hot keys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Stylus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input devices for PDAs and tablet PCs to enter information and commands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Ergonomics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Pointing Device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Input commands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Ergonomics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Battery Life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Game </a:t>
                      </a:r>
                      <a:r>
                        <a:rPr lang="en-US" b="0" baseline="0" dirty="0" smtClean="0"/>
                        <a:t> Controller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control</a:t>
                      </a:r>
                      <a:r>
                        <a:rPr lang="en-US" b="0" baseline="0" dirty="0" smtClean="0"/>
                        <a:t>  screen actions while gaming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Ergonomics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Connectivity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Weight and</a:t>
                      </a:r>
                      <a:r>
                        <a:rPr lang="en-US" b="0" baseline="0" dirty="0" smtClean="0"/>
                        <a:t> size</a:t>
                      </a:r>
                      <a:endParaRPr lang="en-US" b="0" dirty="0" smtClean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features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6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dirty="0" smtClean="0"/>
              <a:t>Input Devices Key Features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8631523"/>
              </p:ext>
            </p:extLst>
          </p:nvPr>
        </p:nvGraphicFramePr>
        <p:xfrm>
          <a:off x="457200" y="2087542"/>
          <a:ext cx="8229600" cy="302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3963888"/>
                <a:gridCol w="2743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Name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Function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Features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Scanners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convert information that exists in </a:t>
                      </a:r>
                    </a:p>
                    <a:p>
                      <a:r>
                        <a:rPr lang="en-US" b="0" dirty="0" smtClean="0"/>
                        <a:t>visible form into electronic form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</a:p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Colour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accuracy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Webcam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captures still image or video as a </a:t>
                      </a:r>
                    </a:p>
                    <a:p>
                      <a:r>
                        <a:rPr lang="en-US" b="0" dirty="0" smtClean="0"/>
                        <a:t>series of 1s and 0s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Autofocus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Microphone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Lens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Connectivity</a:t>
                      </a:r>
                      <a:endParaRPr lang="en-US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Construction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051720" y="1628800"/>
            <a:ext cx="6696744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What devices can be named output devices?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66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724942"/>
          </a:xfrm>
        </p:spPr>
        <p:txBody>
          <a:bodyPr/>
          <a:lstStyle/>
          <a:p>
            <a:r>
              <a:rPr lang="en-US" dirty="0" smtClean="0"/>
              <a:t>Six Categories of Hardware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4713387"/>
          </a:xfrm>
        </p:spPr>
        <p:txBody>
          <a:bodyPr/>
          <a:lstStyle/>
          <a:p>
            <a:r>
              <a:rPr lang="en-US" dirty="0" smtClean="0"/>
              <a:t>Output devices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t="8725" r="17305" b="10580"/>
          <a:stretch/>
        </p:blipFill>
        <p:spPr bwMode="auto">
          <a:xfrm>
            <a:off x="294517" y="1574503"/>
            <a:ext cx="2814409" cy="27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97" y="2671773"/>
            <a:ext cx="2038496" cy="168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9583" r="14624" b="23026"/>
          <a:stretch/>
        </p:blipFill>
        <p:spPr bwMode="auto">
          <a:xfrm>
            <a:off x="5148064" y="1052736"/>
            <a:ext cx="3075985" cy="19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5" b="16149"/>
          <a:stretch/>
        </p:blipFill>
        <p:spPr bwMode="auto">
          <a:xfrm>
            <a:off x="5347324" y="2937670"/>
            <a:ext cx="3305175" cy="20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395536" y="5445224"/>
            <a:ext cx="6172200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What groups can be defined among output devices?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74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143000"/>
          </a:xfrm>
        </p:spPr>
        <p:txBody>
          <a:bodyPr/>
          <a:lstStyle/>
          <a:p>
            <a:r>
              <a:rPr lang="en-US" dirty="0" smtClean="0"/>
              <a:t>Common Output Devices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6785581"/>
              </p:ext>
            </p:extLst>
          </p:nvPr>
        </p:nvGraphicFramePr>
        <p:xfrm>
          <a:off x="457200" y="1124744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3334">
            <a:off x="5814456" y="5504261"/>
            <a:ext cx="5000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22033" y="4885564"/>
            <a:ext cx="2095302" cy="924080"/>
            <a:chOff x="4742938" y="3934977"/>
            <a:chExt cx="2995149" cy="1121728"/>
          </a:xfrm>
        </p:grpSpPr>
        <p:sp>
          <p:nvSpPr>
            <p:cNvPr id="15" name="Овал 14"/>
            <p:cNvSpPr/>
            <p:nvPr/>
          </p:nvSpPr>
          <p:spPr>
            <a:xfrm>
              <a:off x="4742938" y="3934977"/>
              <a:ext cx="2995149" cy="11217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5181567" y="4099250"/>
              <a:ext cx="2117891" cy="793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dirty="0" smtClean="0"/>
                <a:t>Laser</a:t>
              </a:r>
              <a:endParaRPr lang="ru-RU" sz="39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00192" y="4911743"/>
            <a:ext cx="2304256" cy="897901"/>
            <a:chOff x="4742938" y="3934977"/>
            <a:chExt cx="2995149" cy="1121728"/>
          </a:xfrm>
        </p:grpSpPr>
        <p:sp>
          <p:nvSpPr>
            <p:cNvPr id="18" name="Овал 17"/>
            <p:cNvSpPr/>
            <p:nvPr/>
          </p:nvSpPr>
          <p:spPr>
            <a:xfrm>
              <a:off x="4742938" y="3934977"/>
              <a:ext cx="2995149" cy="11217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5181567" y="4099250"/>
              <a:ext cx="2117891" cy="793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/>
                <a:t>Inkjet</a:t>
              </a:r>
              <a:endParaRPr lang="ru-RU" sz="3900" kern="1200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8242">
            <a:off x="2710560" y="5502151"/>
            <a:ext cx="5000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5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/>
          <a:lstStyle/>
          <a:p>
            <a:r>
              <a:rPr lang="en-US" dirty="0" smtClean="0"/>
              <a:t>Output Devices Key Features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37915591"/>
              </p:ext>
            </p:extLst>
          </p:nvPr>
        </p:nvGraphicFramePr>
        <p:xfrm>
          <a:off x="323528" y="1196752"/>
          <a:ext cx="8147248" cy="433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06"/>
                <a:gridCol w="4571694"/>
                <a:gridCol w="223224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Name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Function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Features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 the video and graphics information generated by the computer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Size</a:t>
                      </a:r>
                    </a:p>
                    <a:p>
                      <a:r>
                        <a:rPr lang="en-US" dirty="0" smtClean="0"/>
                        <a:t>Resolution</a:t>
                      </a:r>
                    </a:p>
                    <a:p>
                      <a:r>
                        <a:rPr lang="en-US" dirty="0" smtClean="0"/>
                        <a:t>Contrast Ratio</a:t>
                      </a:r>
                    </a:p>
                    <a:p>
                      <a:r>
                        <a:rPr lang="en-US" dirty="0" smtClean="0"/>
                        <a:t>Brightness</a:t>
                      </a:r>
                    </a:p>
                    <a:p>
                      <a:r>
                        <a:rPr lang="en-US" dirty="0" smtClean="0"/>
                        <a:t>Ports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Printers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data from a computer into a printing material like paper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</a:p>
                    <a:p>
                      <a:r>
                        <a:rPr lang="en-US" dirty="0" smtClean="0"/>
                        <a:t>Resolution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</a:p>
                    <a:p>
                      <a:r>
                        <a:rPr lang="en-US" dirty="0" smtClean="0"/>
                        <a:t>Type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Speakers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sound generated by the computer, </a:t>
                      </a:r>
                      <a:r>
                        <a:rPr lang="en-US" dirty="0" smtClean="0"/>
                        <a:t>make speech or music audible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Sound 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Head-phones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sound generated by the computer, </a:t>
                      </a:r>
                      <a:r>
                        <a:rPr lang="en-US" dirty="0" smtClean="0"/>
                        <a:t>make speech or music audible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Sound 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3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2267744" y="1844824"/>
            <a:ext cx="6624736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What devices can be named storage devices?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000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 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the hardware components of a personal computer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List and characterize major </a:t>
            </a:r>
            <a:r>
              <a:rPr lang="en-US" dirty="0"/>
              <a:t>input and output </a:t>
            </a:r>
            <a:r>
              <a:rPr lang="en-US" dirty="0" smtClean="0"/>
              <a:t>devices.</a:t>
            </a:r>
          </a:p>
          <a:p>
            <a:r>
              <a:rPr lang="en-US" dirty="0" smtClean="0"/>
              <a:t>Explain </a:t>
            </a:r>
            <a:r>
              <a:rPr lang="en-US" dirty="0"/>
              <a:t>the functions of processing, </a:t>
            </a:r>
            <a:r>
              <a:rPr lang="en-US" dirty="0" smtClean="0"/>
              <a:t>storage </a:t>
            </a:r>
            <a:r>
              <a:rPr lang="en-US" dirty="0"/>
              <a:t>and </a:t>
            </a:r>
            <a:r>
              <a:rPr lang="en-US" dirty="0" smtClean="0"/>
              <a:t>connecting devices.</a:t>
            </a:r>
          </a:p>
          <a:p>
            <a:r>
              <a:rPr lang="en-US" dirty="0" smtClean="0"/>
              <a:t>Realize </a:t>
            </a:r>
            <a:r>
              <a:rPr lang="en-US" dirty="0"/>
              <a:t>the significance of each hardware component in processing </a:t>
            </a:r>
            <a:r>
              <a:rPr lang="en-US" dirty="0" smtClean="0"/>
              <a:t>information.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general trends in the development of the different hardware components of a </a:t>
            </a:r>
            <a:r>
              <a:rPr lang="en-US" dirty="0" smtClean="0"/>
              <a:t>computer.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8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52934"/>
          </a:xfrm>
        </p:spPr>
        <p:txBody>
          <a:bodyPr/>
          <a:lstStyle/>
          <a:p>
            <a:r>
              <a:rPr lang="en-US" dirty="0" smtClean="0"/>
              <a:t>Six Categories of Hardware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4873752"/>
          </a:xfrm>
        </p:spPr>
        <p:txBody>
          <a:bodyPr/>
          <a:lstStyle/>
          <a:p>
            <a:r>
              <a:rPr lang="en-US" dirty="0" smtClean="0"/>
              <a:t>Storage devices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836712"/>
            <a:ext cx="8280920" cy="5010912"/>
            <a:chOff x="611560" y="1715007"/>
            <a:chExt cx="8280920" cy="5010912"/>
          </a:xfrm>
        </p:grpSpPr>
        <p:pic>
          <p:nvPicPr>
            <p:cNvPr id="3088" name="Picture 16" descr="http://i.unishop.by/prices/0615/5ec387e196687b0fc15bdb5b0a781c49_w310_h3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981801"/>
              <a:ext cx="2494796" cy="2494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://img.bosscdn.com/photo/product/4ea4f95256d1b129564c1e520859d416/dvd-r_220x22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87" y="4630418"/>
              <a:ext cx="20955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http://www.foto-global.rs/_img_artikli/Trancend_M3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688" y="3903505"/>
              <a:ext cx="2689792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2" t="12361" r="10497" b="11614"/>
            <a:stretch/>
          </p:blipFill>
          <p:spPr bwMode="auto">
            <a:xfrm>
              <a:off x="6223237" y="1715007"/>
              <a:ext cx="2126974" cy="202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 descr="http://www.images.asidatabuilder.com/images/prodimgs/5540000/554506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51203"/>
              <a:ext cx="2379215" cy="237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185" y="2410197"/>
              <a:ext cx="238125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Текст 2"/>
          <p:cNvSpPr txBox="1">
            <a:spLocks/>
          </p:cNvSpPr>
          <p:nvPr/>
        </p:nvSpPr>
        <p:spPr>
          <a:xfrm>
            <a:off x="665862" y="5589240"/>
            <a:ext cx="6404837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What groups can be defined among storage devices?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22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2894"/>
            <a:ext cx="1290637" cy="14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0952"/>
          </a:xfrm>
        </p:spPr>
        <p:txBody>
          <a:bodyPr/>
          <a:lstStyle/>
          <a:p>
            <a:r>
              <a:rPr lang="en-US" dirty="0" smtClean="0"/>
              <a:t>Common Storage Devices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9346691"/>
              </p:ext>
            </p:extLst>
          </p:nvPr>
        </p:nvGraphicFramePr>
        <p:xfrm>
          <a:off x="251520" y="98072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Picture 4" descr="http://www.turkiyeadsl.com/upload/news/Depolamada_devrim_2010-05-01_16_08_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22" y="779155"/>
            <a:ext cx="1908254" cy="15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4"/>
          <a:stretch/>
        </p:blipFill>
        <p:spPr bwMode="auto">
          <a:xfrm>
            <a:off x="467544" y="3148186"/>
            <a:ext cx="138141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Storage Devices Key Features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639547"/>
              </p:ext>
            </p:extLst>
          </p:nvPr>
        </p:nvGraphicFramePr>
        <p:xfrm>
          <a:off x="302840" y="1412776"/>
          <a:ext cx="8229600" cy="506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3963888"/>
                <a:gridCol w="2743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Name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Function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Features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Hard Disks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also, store, information, permanently, retrieve and 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CD, DVD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read, using, store, data, as patterns, that, light, of dots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Capacity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R or RW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Flash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electronic, store, moving parts, circuits, data, on, with, no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 capacity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CPU Main</a:t>
                      </a:r>
                      <a:r>
                        <a:rPr lang="en-US" b="0" baseline="0" dirty="0" smtClean="0"/>
                        <a:t> Memory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765550" algn="l"/>
                        </a:tabLs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processed, store, CPU, any, that,  data, or, are, instructions, by, the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Cache</a:t>
                      </a:r>
                      <a:endParaRPr lang="en-US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Bandwidth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RAM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processed, contain, being, any, that, data, that is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Volatility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Bandwidth</a:t>
                      </a:r>
                      <a:endParaRPr lang="ru-RU" b="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ROM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program, the, hold, 'boot up'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Type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Speed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Endurance</a:t>
                      </a:r>
                      <a:endParaRPr lang="ru-RU" b="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Storage Devices Key Features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3769828"/>
              </p:ext>
            </p:extLst>
          </p:nvPr>
        </p:nvGraphicFramePr>
        <p:xfrm>
          <a:off x="323528" y="1124744"/>
          <a:ext cx="8229600" cy="506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3963888"/>
                <a:gridCol w="2743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Name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Function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Features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Hard Disks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permanently store and </a:t>
                      </a:r>
                      <a:r>
                        <a:rPr lang="en-US" b="0" dirty="0" smtClean="0"/>
                        <a:t>also retrieve </a:t>
                      </a:r>
                      <a:r>
                        <a:rPr lang="en-US" b="0" dirty="0" smtClean="0"/>
                        <a:t>information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CD, DVD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data as patterns of dots that can be read using light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Capacity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R or RW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Flash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on electronic circuits with no moving parts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 capacity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CPU Main</a:t>
                      </a:r>
                      <a:r>
                        <a:rPr lang="en-US" b="0" baseline="0" dirty="0" smtClean="0"/>
                        <a:t> Memory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765550" algn="l"/>
                        </a:tabLs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any data or instructions that are processed by the CPU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Cache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Bandwidth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RAM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store and retrieve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referred to as a computer's memory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Volatility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Bandwidth</a:t>
                      </a:r>
                      <a:endParaRPr lang="ru-RU" b="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ROM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hold the ‘boot up’ program</a:t>
                      </a:r>
                      <a:endParaRPr lang="ru-RU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Type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Speed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Endurance</a:t>
                      </a:r>
                      <a:endParaRPr lang="ru-RU" b="0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49252" y="6461659"/>
            <a:ext cx="1827203" cy="31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2267744" y="1844824"/>
            <a:ext cx="5904656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What devices can be named processing devices?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2800" dirty="0" smtClean="0"/>
              <a:t>                       Use the key-words in the next slide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8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143000"/>
          </a:xfrm>
        </p:spPr>
        <p:txBody>
          <a:bodyPr/>
          <a:lstStyle/>
          <a:p>
            <a:r>
              <a:rPr lang="en-US" dirty="0" smtClean="0"/>
              <a:t>Six Categories of Hardware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4873752"/>
          </a:xfrm>
        </p:spPr>
        <p:txBody>
          <a:bodyPr/>
          <a:lstStyle/>
          <a:p>
            <a:r>
              <a:rPr lang="en-US" dirty="0" smtClean="0"/>
              <a:t>Processing</a:t>
            </a:r>
            <a:endParaRPr lang="ru-RU" dirty="0"/>
          </a:p>
        </p:txBody>
      </p:sp>
      <p:pic>
        <p:nvPicPr>
          <p:cNvPr id="4100" name="Picture 4" descr="http://news-day.com.ua/huge-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20" y="2356266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448272" cy="21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6275" y="1988840"/>
            <a:ext cx="137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CPU </a:t>
            </a:r>
            <a:endParaRPr lang="ru-RU" sz="32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33771" y="4293096"/>
            <a:ext cx="6614493" cy="2376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What is CPU and what are the key characteristics of CPU?</a:t>
            </a:r>
          </a:p>
          <a:p>
            <a:pPr marL="0" indent="0"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solidFill>
                  <a:schemeClr val="dk1"/>
                </a:solidFill>
              </a:rPr>
              <a:t>'</a:t>
            </a:r>
            <a:r>
              <a:rPr lang="en-US" b="1" dirty="0" smtClean="0">
                <a:solidFill>
                  <a:schemeClr val="dk1"/>
                </a:solidFill>
              </a:rPr>
              <a:t>brain</a:t>
            </a:r>
            <a:r>
              <a:rPr lang="en-US" dirty="0">
                <a:solidFill>
                  <a:schemeClr val="dk1"/>
                </a:solidFill>
              </a:rPr>
              <a:t>‘, computer, carry out, instructions</a:t>
            </a:r>
            <a:r>
              <a:rPr lang="en-US" dirty="0" smtClean="0">
                <a:solidFill>
                  <a:schemeClr val="dk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solidFill>
                  <a:schemeClr val="dk1"/>
                </a:solidFill>
              </a:rPr>
              <a:t>E</a:t>
            </a:r>
            <a:r>
              <a:rPr lang="en-US" dirty="0">
                <a:solidFill>
                  <a:schemeClr val="dk1"/>
                </a:solidFill>
              </a:rPr>
              <a:t>………..</a:t>
            </a:r>
            <a:r>
              <a:rPr lang="en-US" dirty="0" smtClean="0">
                <a:solidFill>
                  <a:schemeClr val="dk1"/>
                </a:solidFill>
              </a:rPr>
              <a:t>y, </a:t>
            </a:r>
            <a:r>
              <a:rPr lang="en-US" dirty="0" smtClean="0"/>
              <a:t>C</a:t>
            </a:r>
            <a:r>
              <a:rPr lang="en-US" dirty="0"/>
              <a:t>….</a:t>
            </a:r>
            <a:r>
              <a:rPr lang="en-US" dirty="0" smtClean="0"/>
              <a:t>e, B</a:t>
            </a:r>
            <a:r>
              <a:rPr lang="en-US" dirty="0"/>
              <a:t>……..</a:t>
            </a:r>
            <a:r>
              <a:rPr lang="en-US" dirty="0" smtClean="0"/>
              <a:t>h, C</a:t>
            </a:r>
            <a:r>
              <a:rPr lang="en-US" dirty="0"/>
              <a:t>…….s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2395196"/>
              </p:ext>
            </p:extLst>
          </p:nvPr>
        </p:nvGraphicFramePr>
        <p:xfrm>
          <a:off x="457200" y="1692086"/>
          <a:ext cx="7467600" cy="1592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815928"/>
                <a:gridCol w="2489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Name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Function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Features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brain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‘, computer, carry out, instructions.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E………..y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C….e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B……..h</a:t>
                      </a:r>
                      <a:endParaRPr lang="ru-RU" b="0" dirty="0" smtClean="0"/>
                    </a:p>
                    <a:p>
                      <a:r>
                        <a:rPr lang="en-US" dirty="0" smtClean="0"/>
                        <a:t>C…….s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r>
              <a:rPr lang="en-US" dirty="0" smtClean="0"/>
              <a:t> </a:t>
            </a:r>
            <a:r>
              <a:rPr lang="en-US" dirty="0" smtClean="0"/>
              <a:t>Key Features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998379"/>
              </p:ext>
            </p:extLst>
          </p:nvPr>
        </p:nvGraphicFramePr>
        <p:xfrm>
          <a:off x="467544" y="3708310"/>
          <a:ext cx="7467600" cy="1592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815928"/>
                <a:gridCol w="2489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Name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Function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b="0" dirty="0" smtClean="0"/>
                        <a:t>Features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'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brain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 of the computer. It is the device that carries out software instructions.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Cache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Bandwidth</a:t>
                      </a:r>
                      <a:endParaRPr lang="ru-RU" b="0" dirty="0" smtClean="0"/>
                    </a:p>
                    <a:p>
                      <a:r>
                        <a:rPr lang="en-US" dirty="0" smtClean="0"/>
                        <a:t>Cores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32240" y="6381328"/>
            <a:ext cx="1827203" cy="31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339752" y="2060848"/>
            <a:ext cx="5904656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What devices can be named connecting devices?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54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Categories of Hardware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Connecting devices</a:t>
            </a:r>
            <a:endParaRPr lang="ru-RU" dirty="0"/>
          </a:p>
        </p:txBody>
      </p:sp>
      <p:pic>
        <p:nvPicPr>
          <p:cNvPr id="6146" name="Picture 2" descr="http://www.connectworld.net/cdepot/img/big_homeC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4" y="2204864"/>
            <a:ext cx="3238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modidigital.com/img/Expansion%20Boar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r="22967"/>
          <a:stretch/>
        </p:blipFill>
        <p:spPr bwMode="auto">
          <a:xfrm>
            <a:off x="6173975" y="3716818"/>
            <a:ext cx="206972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1shop.lv/files/products/175x324/esperanza-power-strip---5-sockets---switch--security---cable-1-5-m---colourfu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b="19322"/>
          <a:stretch/>
        </p:blipFill>
        <p:spPr bwMode="auto">
          <a:xfrm>
            <a:off x="1928274" y="4561817"/>
            <a:ext cx="3505200" cy="20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339752" y="836712"/>
            <a:ext cx="5904656" cy="5328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What information have you found at home about hardware manufacturing companies?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Exchange your cards, choose a company and try to find information about their latest devices.</a:t>
            </a:r>
          </a:p>
          <a:p>
            <a:pPr marL="0" indent="0">
              <a:buNone/>
            </a:pPr>
            <a:r>
              <a:rPr lang="en-US" sz="3200" dirty="0" smtClean="0"/>
              <a:t>Name – function – features 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17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4624"/>
            <a:ext cx="6172200" cy="864096"/>
          </a:xfrm>
        </p:spPr>
        <p:txBody>
          <a:bodyPr/>
          <a:lstStyle/>
          <a:p>
            <a:r>
              <a:rPr lang="en-US" sz="3200" dirty="0" smtClean="0"/>
              <a:t>Lesson</a:t>
            </a:r>
            <a:r>
              <a:rPr lang="en-US" dirty="0" smtClean="0"/>
              <a:t> Steps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268760"/>
            <a:ext cx="6172200" cy="374441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smtClean="0">
                <a:solidFill>
                  <a:schemeClr val="tx1"/>
                </a:solidFill>
              </a:rPr>
              <a:t>Forming groups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Revision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Definition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Classification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Word order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Web search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Presentation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Reflection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28902"/>
              </p:ext>
            </p:extLst>
          </p:nvPr>
        </p:nvGraphicFramePr>
        <p:xfrm>
          <a:off x="2195736" y="5373216"/>
          <a:ext cx="655273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878498"/>
                <a:gridCol w="655273"/>
                <a:gridCol w="655273"/>
                <a:gridCol w="655273"/>
                <a:gridCol w="655273"/>
                <a:gridCol w="655273"/>
                <a:gridCol w="655273"/>
                <a:gridCol w="655273"/>
                <a:gridCol w="65527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your name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 the item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classify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gap-fill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match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word order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make a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state-</a:t>
                      </a: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in the Internet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 your item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Tanya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4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tips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We’d like to tell you about …</a:t>
            </a:r>
          </a:p>
          <a:p>
            <a:r>
              <a:rPr lang="en-US" dirty="0" smtClean="0"/>
              <a:t>It’s the latest device of …. </a:t>
            </a:r>
          </a:p>
          <a:p>
            <a:r>
              <a:rPr lang="en-US" dirty="0" smtClean="0"/>
              <a:t>It is meant for …</a:t>
            </a:r>
          </a:p>
          <a:p>
            <a:r>
              <a:rPr lang="en-US" dirty="0" smtClean="0"/>
              <a:t>The key features of the devise are …</a:t>
            </a:r>
            <a:endParaRPr lang="en-US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32240" y="6355391"/>
            <a:ext cx="1827203" cy="31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339752" y="836712"/>
            <a:ext cx="5904656" cy="5328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You’ve been filling your progress cards. Raise them up please.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Look at your line and think if you’ve been active and efficient enough.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68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/>
          <a:lstStyle/>
          <a:p>
            <a:r>
              <a:rPr lang="en-US" dirty="0" smtClean="0"/>
              <a:t>Name a Hardware Item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Hardware – physical devices that make up a</a:t>
            </a:r>
            <a:r>
              <a:rPr lang="ru-RU" dirty="0" smtClean="0"/>
              <a:t> </a:t>
            </a:r>
            <a:r>
              <a:rPr lang="en-US" dirty="0" smtClean="0"/>
              <a:t>computer (or computer system)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095177" cy="12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7" y="5085184"/>
            <a:ext cx="1092130" cy="109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8" y="3665812"/>
            <a:ext cx="1463495" cy="12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91" y="4976794"/>
            <a:ext cx="2156643" cy="13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0" y="2348880"/>
            <a:ext cx="1323112" cy="13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06" y="3853953"/>
            <a:ext cx="1063626" cy="101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86" y="2348880"/>
            <a:ext cx="1747429" cy="15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00" y="2348880"/>
            <a:ext cx="2163142" cy="156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2730332" cy="165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5194895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51288" y="6341729"/>
            <a:ext cx="2525168" cy="43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0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652934"/>
          </a:xfrm>
        </p:spPr>
        <p:txBody>
          <a:bodyPr/>
          <a:lstStyle/>
          <a:p>
            <a:r>
              <a:rPr lang="en-US" dirty="0" smtClean="0"/>
              <a:t>Classify the Following </a:t>
            </a:r>
            <a:r>
              <a:rPr lang="en-US" dirty="0" smtClean="0"/>
              <a:t>Items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2818656" cy="5400600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Input device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5724128" y="1124744"/>
            <a:ext cx="3024336" cy="5184576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Output device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31635" y="5013176"/>
            <a:ext cx="237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Keyboard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89445" y="4581128"/>
            <a:ext cx="241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Trackball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06890" y="2852936"/>
            <a:ext cx="241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Touchpad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112474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Gaming wheel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3717032"/>
            <a:ext cx="240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Iris scanner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2610" y="5445224"/>
            <a:ext cx="24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Webcam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2420888"/>
            <a:ext cx="24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LCD monitor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5877272"/>
            <a:ext cx="288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Bar code scanner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19888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Gamepad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5" y="4149080"/>
            <a:ext cx="24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Speakers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306889" y="3284984"/>
            <a:ext cx="237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Printer</a:t>
            </a:r>
            <a:endParaRPr lang="ru-RU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49252" y="6453336"/>
            <a:ext cx="1827203" cy="31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4126E-6 L -0.2915 0.058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9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1314E-6 L -0.2915 0.077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3608E-6 L 0.29913 -0.056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8178E-6 L -0.29306 0.027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0777E-6 L 0.29965 -0.017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7438E-6 L -0.28924 -0.027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6466E-6 L 0.30139 0.00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50601E-6 L -0.29549 -0.069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3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4653E-6 L -0.29341 -0.048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-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5624E-6 L -0.28907 -0.045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2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259E-6 L -0.29132 -0.045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2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52934"/>
          </a:xfrm>
        </p:spPr>
        <p:txBody>
          <a:bodyPr/>
          <a:lstStyle/>
          <a:p>
            <a:r>
              <a:rPr lang="en-US" dirty="0" smtClean="0"/>
              <a:t>What is Hardware?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204864"/>
            <a:ext cx="8352928" cy="4536504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Hardware is the physical component of a computer system. It refers to the electromechanical parts and devices that make up a computer. </a:t>
            </a:r>
            <a:endParaRPr lang="en-US" dirty="0" smtClean="0"/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Input </a:t>
            </a:r>
            <a:r>
              <a:rPr lang="en-US" dirty="0"/>
              <a:t>hardware is used to enter </a:t>
            </a:r>
            <a:r>
              <a:rPr lang="en-US" dirty="0" smtClean="0"/>
              <a:t>data </a:t>
            </a:r>
            <a:r>
              <a:rPr lang="en-US" dirty="0"/>
              <a:t>into a computer by encoding via </a:t>
            </a:r>
            <a:r>
              <a:rPr lang="en-US" dirty="0" smtClean="0"/>
              <a:t>keyboard</a:t>
            </a:r>
            <a:r>
              <a:rPr lang="en-US" dirty="0"/>
              <a:t>, direct reading through </a:t>
            </a:r>
            <a:r>
              <a:rPr lang="en-US" dirty="0" smtClean="0"/>
              <a:t>scanners </a:t>
            </a:r>
            <a:r>
              <a:rPr lang="en-US" dirty="0"/>
              <a:t>or pointing devices like the </a:t>
            </a:r>
            <a:r>
              <a:rPr lang="en-US" dirty="0" smtClean="0"/>
              <a:t>mouse</a:t>
            </a:r>
            <a:r>
              <a:rPr lang="en-US" dirty="0"/>
              <a:t>. Input hardware converts data, </a:t>
            </a:r>
            <a:r>
              <a:rPr lang="en-US" dirty="0" smtClean="0"/>
              <a:t>e.g</a:t>
            </a:r>
            <a:r>
              <a:rPr lang="en-US" dirty="0"/>
              <a:t>. text, image, drawings, into a form </a:t>
            </a:r>
            <a:r>
              <a:rPr lang="en-US" dirty="0" smtClean="0"/>
              <a:t>that </a:t>
            </a:r>
            <a:r>
              <a:rPr lang="en-US" dirty="0"/>
              <a:t>a computer can understand and </a:t>
            </a:r>
            <a:r>
              <a:rPr lang="en-US" dirty="0" smtClean="0"/>
              <a:t>use.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Hardware used to </a:t>
            </a:r>
            <a:r>
              <a:rPr lang="en-US" dirty="0" smtClean="0"/>
              <a:t>produce </a:t>
            </a:r>
            <a:r>
              <a:rPr lang="en-US" dirty="0"/>
              <a:t>the output of the computer system after processing </a:t>
            </a:r>
            <a:r>
              <a:rPr lang="en-US" dirty="0" smtClean="0"/>
              <a:t>data is called output devices.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77485"/>
            <a:ext cx="8496944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buClr>
                <a:srgbClr val="4F81BD"/>
              </a:buClr>
              <a:buSzPct val="70000"/>
            </a:pPr>
            <a:r>
              <a:rPr lang="en-US" sz="2400" dirty="0" smtClean="0"/>
              <a:t>keyboard, </a:t>
            </a:r>
            <a:r>
              <a:rPr lang="en-US" sz="2400" dirty="0" smtClean="0">
                <a:solidFill>
                  <a:prstClr val="black"/>
                </a:solidFill>
              </a:rPr>
              <a:t>physical, </a:t>
            </a:r>
            <a:r>
              <a:rPr lang="en-US" sz="2400" dirty="0" smtClean="0"/>
              <a:t>enter, </a:t>
            </a:r>
            <a:r>
              <a:rPr lang="en-US" sz="2400" dirty="0" smtClean="0">
                <a:solidFill>
                  <a:prstClr val="black"/>
                </a:solidFill>
              </a:rPr>
              <a:t>system, electromechanical, </a:t>
            </a:r>
            <a:r>
              <a:rPr lang="en-US" sz="2400" dirty="0" smtClean="0"/>
              <a:t>scanners, </a:t>
            </a:r>
            <a:r>
              <a:rPr lang="en-US" sz="2400" dirty="0" smtClean="0">
                <a:solidFill>
                  <a:prstClr val="black"/>
                </a:solidFill>
              </a:rPr>
              <a:t>devices, </a:t>
            </a:r>
            <a:r>
              <a:rPr lang="en-US" sz="2400" dirty="0" smtClean="0"/>
              <a:t>produce, </a:t>
            </a:r>
            <a:r>
              <a:rPr lang="en-US" sz="2400" dirty="0" smtClean="0">
                <a:solidFill>
                  <a:prstClr val="black"/>
                </a:solidFill>
              </a:rPr>
              <a:t>computer, </a:t>
            </a:r>
            <a:r>
              <a:rPr lang="en-US" sz="2400" dirty="0" smtClean="0"/>
              <a:t>mouse, data, understand, converts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348880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8180" y="2780928"/>
            <a:ext cx="10994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40426" y="2751263"/>
            <a:ext cx="263583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3212976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3573016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39852" y="4005064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7419" y="4437112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00192" y="4437112"/>
            <a:ext cx="109812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79712" y="4869160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78288" y="5229200"/>
            <a:ext cx="16058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187083" y="5661248"/>
            <a:ext cx="124090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13076" y="6093296"/>
            <a:ext cx="6589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99720" y="6093296"/>
            <a:ext cx="11286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49252" y="6461659"/>
            <a:ext cx="1827203" cy="31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8958"/>
          </a:xfrm>
        </p:spPr>
        <p:txBody>
          <a:bodyPr/>
          <a:lstStyle/>
          <a:p>
            <a:r>
              <a:rPr lang="en-US" dirty="0" smtClean="0"/>
              <a:t>Six Categories of Hardware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82" y="2363439"/>
            <a:ext cx="2462997" cy="14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08" y="4208028"/>
            <a:ext cx="239020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85184"/>
            <a:ext cx="4333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60" y="3336833"/>
            <a:ext cx="25241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91" y="1628799"/>
            <a:ext cx="35909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3" y="2311276"/>
            <a:ext cx="23891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9" y="4005064"/>
            <a:ext cx="2182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844732" y="3297347"/>
            <a:ext cx="1966480" cy="1215054"/>
            <a:chOff x="1529975" y="2800217"/>
            <a:chExt cx="1966480" cy="1215054"/>
          </a:xfrm>
        </p:grpSpPr>
        <p:sp>
          <p:nvSpPr>
            <p:cNvPr id="12" name="Стрелка вправо 11"/>
            <p:cNvSpPr/>
            <p:nvPr/>
          </p:nvSpPr>
          <p:spPr>
            <a:xfrm rot="8545338">
              <a:off x="1529975" y="3612650"/>
              <a:ext cx="480396" cy="402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 rot="20978064">
              <a:off x="3136845" y="2800217"/>
              <a:ext cx="359610" cy="241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2804865">
            <a:off x="2113173" y="2994002"/>
            <a:ext cx="1343235" cy="414849"/>
            <a:chOff x="2154206" y="2718331"/>
            <a:chExt cx="1343235" cy="414849"/>
          </a:xfrm>
        </p:grpSpPr>
        <p:sp>
          <p:nvSpPr>
            <p:cNvPr id="15" name="Стрелка вправо 14"/>
            <p:cNvSpPr/>
            <p:nvPr/>
          </p:nvSpPr>
          <p:spPr>
            <a:xfrm rot="10178064">
              <a:off x="3017045" y="2730559"/>
              <a:ext cx="480396" cy="402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20978064">
              <a:off x="2154206" y="2718331"/>
              <a:ext cx="359610" cy="241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6069218">
            <a:off x="4547445" y="2902839"/>
            <a:ext cx="343406" cy="402621"/>
            <a:chOff x="3017045" y="2730559"/>
            <a:chExt cx="480396" cy="402621"/>
          </a:xfrm>
        </p:grpSpPr>
        <p:sp>
          <p:nvSpPr>
            <p:cNvPr id="18" name="Стрелка вправо 17"/>
            <p:cNvSpPr/>
            <p:nvPr/>
          </p:nvSpPr>
          <p:spPr>
            <a:xfrm rot="10178064">
              <a:off x="3017045" y="2730559"/>
              <a:ext cx="480396" cy="402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20978064">
              <a:off x="3136845" y="2800217"/>
              <a:ext cx="359610" cy="241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17249324">
            <a:off x="4290391" y="4582365"/>
            <a:ext cx="480396" cy="402621"/>
            <a:chOff x="3017045" y="2730559"/>
            <a:chExt cx="480396" cy="402621"/>
          </a:xfrm>
        </p:grpSpPr>
        <p:sp>
          <p:nvSpPr>
            <p:cNvPr id="21" name="Стрелка вправо 20"/>
            <p:cNvSpPr/>
            <p:nvPr/>
          </p:nvSpPr>
          <p:spPr>
            <a:xfrm rot="10178064">
              <a:off x="3017045" y="2730559"/>
              <a:ext cx="480396" cy="402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0978064">
              <a:off x="3136845" y="2800217"/>
              <a:ext cx="359610" cy="241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13945554">
            <a:off x="5636526" y="4239795"/>
            <a:ext cx="613773" cy="402621"/>
            <a:chOff x="2883668" y="2730559"/>
            <a:chExt cx="613773" cy="402621"/>
          </a:xfrm>
        </p:grpSpPr>
        <p:sp>
          <p:nvSpPr>
            <p:cNvPr id="24" name="Стрелка вправо 23"/>
            <p:cNvSpPr/>
            <p:nvPr/>
          </p:nvSpPr>
          <p:spPr>
            <a:xfrm rot="10178064">
              <a:off x="3017045" y="2730559"/>
              <a:ext cx="480396" cy="402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 rot="20978064">
              <a:off x="2883668" y="2876575"/>
              <a:ext cx="359610" cy="241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8908290">
            <a:off x="5660965" y="3257634"/>
            <a:ext cx="330811" cy="402621"/>
            <a:chOff x="3017045" y="2730559"/>
            <a:chExt cx="480396" cy="402621"/>
          </a:xfrm>
        </p:grpSpPr>
        <p:sp>
          <p:nvSpPr>
            <p:cNvPr id="27" name="Стрелка вправо 26"/>
            <p:cNvSpPr/>
            <p:nvPr/>
          </p:nvSpPr>
          <p:spPr>
            <a:xfrm rot="10178064">
              <a:off x="3017045" y="2730559"/>
              <a:ext cx="480396" cy="402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 rot="20978064">
              <a:off x="3136845" y="2800217"/>
              <a:ext cx="359610" cy="241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043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items with the definitions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2880320" cy="492514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Input devices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Output devices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Processing devices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Connecting devices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Storage devices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Tele-communication devices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131840" y="3212976"/>
            <a:ext cx="5472608" cy="432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C. enter </a:t>
            </a:r>
            <a:r>
              <a:rPr lang="en-US" dirty="0"/>
              <a:t>information </a:t>
            </a:r>
            <a:r>
              <a:rPr lang="en-US" dirty="0" smtClean="0"/>
              <a:t>and commands</a:t>
            </a:r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131840" y="1700808"/>
            <a:ext cx="5472608" cy="4320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A. store </a:t>
            </a:r>
            <a:r>
              <a:rPr lang="en-US" sz="2200" dirty="0"/>
              <a:t>information </a:t>
            </a:r>
            <a:r>
              <a:rPr lang="en-US" sz="2200" dirty="0" smtClean="0"/>
              <a:t> for </a:t>
            </a:r>
            <a:r>
              <a:rPr lang="en-US" sz="2200" dirty="0"/>
              <a:t>use at </a:t>
            </a:r>
            <a:r>
              <a:rPr lang="en-US" sz="2200" dirty="0" smtClean="0"/>
              <a:t>a later </a:t>
            </a:r>
            <a:r>
              <a:rPr lang="en-US" sz="2200" dirty="0"/>
              <a:t>time</a:t>
            </a:r>
            <a:endParaRPr lang="ru-RU" sz="2200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131840" y="3861048"/>
            <a:ext cx="5472608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sz="2200" dirty="0" smtClean="0"/>
              <a:t>D. send </a:t>
            </a:r>
            <a:r>
              <a:rPr lang="en-US" sz="2200" dirty="0"/>
              <a:t>information </a:t>
            </a:r>
            <a:r>
              <a:rPr lang="en-US" sz="2200" dirty="0" smtClean="0"/>
              <a:t>to and </a:t>
            </a:r>
            <a:r>
              <a:rPr lang="en-US" sz="2200" dirty="0"/>
              <a:t>receive it from another person or computer in a </a:t>
            </a:r>
            <a:r>
              <a:rPr lang="en-US" sz="2200" dirty="0" smtClean="0"/>
              <a:t> network</a:t>
            </a:r>
            <a:endParaRPr lang="ru-RU" sz="2200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131840" y="4797152"/>
            <a:ext cx="5472608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E. are the </a:t>
            </a:r>
            <a:r>
              <a:rPr lang="en-US" sz="2000" dirty="0"/>
              <a:t>'</a:t>
            </a:r>
            <a:r>
              <a:rPr lang="en-US" sz="2000" b="1" dirty="0"/>
              <a:t>brain</a:t>
            </a:r>
            <a:r>
              <a:rPr lang="en-US" sz="2000" dirty="0"/>
              <a:t>' of the computer</a:t>
            </a:r>
            <a:endParaRPr lang="ru-RU" sz="2200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3131840" y="5373216"/>
            <a:ext cx="5472608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sz="2000" dirty="0" smtClean="0"/>
              <a:t>F. take </a:t>
            </a:r>
            <a:r>
              <a:rPr lang="en-US" sz="2000" dirty="0"/>
              <a:t>information from the computer and convert it into real world things</a:t>
            </a:r>
            <a:endParaRPr lang="ru-RU" sz="2000" dirty="0"/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3131840" y="2276872"/>
            <a:ext cx="5472608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sz="2000" dirty="0" smtClean="0"/>
              <a:t>B</a:t>
            </a:r>
            <a:r>
              <a:rPr lang="en-US" sz="2000" dirty="0"/>
              <a:t>. </a:t>
            </a:r>
            <a:r>
              <a:rPr lang="en-US" sz="2000" dirty="0" smtClean="0"/>
              <a:t>let </a:t>
            </a:r>
            <a:r>
              <a:rPr lang="en-US" sz="2000" dirty="0"/>
              <a:t>you connect </a:t>
            </a:r>
            <a:r>
              <a:rPr lang="en-US" sz="2000" dirty="0" smtClean="0"/>
              <a:t>peripherals to </a:t>
            </a:r>
            <a:r>
              <a:rPr lang="en-US" sz="2000" dirty="0"/>
              <a:t>your </a:t>
            </a:r>
            <a:r>
              <a:rPr lang="en-US" sz="2000" dirty="0" smtClean="0"/>
              <a:t>computer</a:t>
            </a:r>
            <a:endParaRPr lang="ru-RU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49252" y="6461659"/>
            <a:ext cx="1827203" cy="31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268760"/>
            <a:ext cx="6172200" cy="13681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devices can be named input devices?</a:t>
            </a:r>
            <a:endParaRPr lang="ru-RU" sz="32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288232" y="2564904"/>
            <a:ext cx="6172200" cy="136815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… ,  … , …  can be named input devices.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0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909</TotalTime>
  <Words>1069</Words>
  <Application>Microsoft Office PowerPoint</Application>
  <PresentationFormat>Экран (4:3)</PresentationFormat>
  <Paragraphs>280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Hardware characteristics</vt:lpstr>
      <vt:lpstr>Learning Outcomes</vt:lpstr>
      <vt:lpstr>Lesson Steps</vt:lpstr>
      <vt:lpstr>Name a Hardware Item</vt:lpstr>
      <vt:lpstr>Classify the Following Items</vt:lpstr>
      <vt:lpstr>What is Hardware?</vt:lpstr>
      <vt:lpstr>Six Categories of Hardware</vt:lpstr>
      <vt:lpstr>Match the items with the definitions</vt:lpstr>
      <vt:lpstr>Презентация PowerPoint</vt:lpstr>
      <vt:lpstr>Six Categories of Hardware</vt:lpstr>
      <vt:lpstr>Презентация PowerPoint</vt:lpstr>
      <vt:lpstr>Common Input Devices</vt:lpstr>
      <vt:lpstr>Input Devices Key Features</vt:lpstr>
      <vt:lpstr>Input Devices Key Features</vt:lpstr>
      <vt:lpstr>Презентация PowerPoint</vt:lpstr>
      <vt:lpstr>Six Categories of Hardware</vt:lpstr>
      <vt:lpstr>Common Output Devices</vt:lpstr>
      <vt:lpstr>Output Devices Key Features</vt:lpstr>
      <vt:lpstr>Презентация PowerPoint</vt:lpstr>
      <vt:lpstr>Six Categories of Hardware</vt:lpstr>
      <vt:lpstr>Common Storage Devices</vt:lpstr>
      <vt:lpstr>Storage Devices Key Features</vt:lpstr>
      <vt:lpstr>Storage Devices Key Features</vt:lpstr>
      <vt:lpstr>Презентация PowerPoint</vt:lpstr>
      <vt:lpstr>Six Categories of Hardware</vt:lpstr>
      <vt:lpstr>CPU Key Features</vt:lpstr>
      <vt:lpstr>Презентация PowerPoint</vt:lpstr>
      <vt:lpstr>Six Categories of Hardware</vt:lpstr>
      <vt:lpstr>Презентация PowerPoint</vt:lpstr>
      <vt:lpstr>Presentation tips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Лана</dc:creator>
  <cp:lastModifiedBy>Лана</cp:lastModifiedBy>
  <cp:revision>85</cp:revision>
  <dcterms:created xsi:type="dcterms:W3CDTF">2015-11-28T11:02:53Z</dcterms:created>
  <dcterms:modified xsi:type="dcterms:W3CDTF">2015-11-29T21:51:45Z</dcterms:modified>
</cp:coreProperties>
</file>